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6" r:id="rId2"/>
    <p:sldId id="257" r:id="rId3"/>
    <p:sldId id="259" r:id="rId4"/>
    <p:sldId id="262" r:id="rId5"/>
    <p:sldId id="258" r:id="rId6"/>
    <p:sldId id="264" r:id="rId7"/>
    <p:sldId id="260" r:id="rId8"/>
    <p:sldId id="261" r:id="rId9"/>
    <p:sldId id="269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erriweather" panose="00000500000000000000" pitchFamily="2" charset="0"/>
                <a:ea typeface="+mn-ea"/>
                <a:cs typeface="+mn-cs"/>
              </a:defRPr>
            </a:pPr>
            <a:r>
              <a:rPr lang="en-US" sz="2800" b="1" dirty="0">
                <a:latin typeface="Merriweather" panose="00000500000000000000" pitchFamily="2" charset="0"/>
              </a:rPr>
              <a:t>DAM</a:t>
            </a:r>
            <a:r>
              <a:rPr lang="en-US" sz="2800" b="1" baseline="0" dirty="0">
                <a:latin typeface="Merriweather" panose="00000500000000000000" pitchFamily="2" charset="0"/>
              </a:rPr>
              <a:t> WATER LEVEL(2014-2018)</a:t>
            </a:r>
            <a:endParaRPr lang="en-US" sz="2800" b="1" dirty="0">
              <a:latin typeface="Merriweather" panose="00000500000000000000" pitchFamily="2" charset="0"/>
            </a:endParaRPr>
          </a:p>
        </c:rich>
      </c:tx>
      <c:layout>
        <c:manualLayout>
          <c:xMode val="edge"/>
          <c:yMode val="edge"/>
          <c:x val="0.17640624999999999"/>
          <c:y val="7.031249567467423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erriweather" panose="00000500000000000000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Water level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70</c:v>
                </c:pt>
                <c:pt idx="2">
                  <c:v>52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9F-463C-B5BA-04BC4706A2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Decrease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30</c:v>
                </c:pt>
                <c:pt idx="2">
                  <c:v>48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9F-463C-B5BA-04BC4706A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91370896"/>
        <c:axId val="391371856"/>
        <c:axId val="0"/>
      </c:bar3DChart>
      <c:catAx>
        <c:axId val="39137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371856"/>
        <c:crosses val="autoZero"/>
        <c:auto val="1"/>
        <c:lblAlgn val="ctr"/>
        <c:lblOffset val="100"/>
        <c:noMultiLvlLbl val="0"/>
      </c:catAx>
      <c:valAx>
        <c:axId val="391371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370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53030-8FB1-46FC-BC87-B2475B3373C5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63A09-D0F4-4D0C-B5CE-4E6210D9F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1CC7-145D-44C6-A65B-3FDCE212C5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8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1CC7-145D-44C6-A65B-3FDCE212C5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9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916E-71EF-894E-3D26-0B981E3E1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EEF9E-E815-3E26-EB43-90FAC27EA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4B70F-6D5B-2405-02B6-F5BEC4E1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F3CF3-E654-D081-0C82-A606D838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CC7C4-93D3-4DC1-5378-F667F5E6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F48D-711C-3AB5-5B32-7AAA87BE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66B9C-822D-3651-E134-E8D751A3F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BBDF0-4F27-841A-6399-266000302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59448-5D86-67AC-E8E9-B2095630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C332-6887-280F-3C85-51DDB763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5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71DDAA-AECC-F9B1-B62F-A36D98D0F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C0C32-A676-658A-CB41-332FFAA3F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8C2B0-A301-7AB0-7DFE-483F3AE32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DE4AF-48F2-DF27-6BBA-B82FBB15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DED19-1178-C18F-5EFA-DCC87F9C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1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D0AB-634B-BA28-EAA1-4A945365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5AFED-6AE0-43A2-C21B-52BF9B238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10A02-5AD2-E5AE-B3C8-5F69A1A6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806BB-3138-B923-0106-9282E1A2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8F271-299E-5988-A63B-F4735BA3D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6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1900-8B47-53D4-B154-48E871E6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8A231-D665-A36F-8890-55D6F65CF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A40DE-D91B-1AB2-B7BB-C324CD62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DB0E0-CACA-A32D-46D0-ED085BF8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8CC6A-0BE9-1832-3F05-1C0DC344A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264B-66B1-FF2A-A90D-3766EA40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C1810-8222-8DC4-7BE3-3EE1BDB0A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50BF8-9EFF-FCF3-FA81-BD4924178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63E19-03AC-D2E5-ADDA-742340DC4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599BD-6BD8-C1E0-7CAD-EF9F166C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580BA-A943-0A8C-39EC-D1E32DC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7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80873-4E38-4014-AF46-E548AD5CF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38C2E-C7AB-95D1-2959-60B4A63D6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0C677-08C1-DEDE-D4EC-5EE9E9C48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215A4-847D-2850-7F52-D03312FFA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E352A-AEF6-FCEF-87BB-239064C10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CF76F-2B99-9BFA-3603-61CD5D16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AD3AA2-D767-817B-0E77-12826895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F6663-F08A-FEBB-8D49-64170AD9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4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3095-1295-328F-19A6-96F846DFF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42B2F-1B93-EAC0-07BD-F11F526B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AE217-43B1-DA11-52FA-2DBC4821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E0F32E-5585-D2D3-E181-544451205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4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C570A6-8C6C-4B9C-A301-6F7A1F7F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D7A83-0FF3-D7F2-FA2A-6DA98ADC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47491-7D8F-C0B2-10A4-3D516691C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52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1EF0B-D4F9-D616-1063-F5D9081E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4AB14-1246-D5FF-5D9E-862003619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ABB9B-13E8-49E4-E7DE-0FFAE538B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FF7FB-559A-04AE-4C2A-4DBF1408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23EC9-FCDA-F51F-FABA-C95D2F49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9D7EB-85F6-25D0-B6BB-206D2BDB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8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3895-3733-4504-C479-5929B1C6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47DA6-A03E-19DA-29A6-60F46E8508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ECD38-3148-3621-FC09-2CAC1B404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B902E-D626-CFC2-1686-B54F465EC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63312-CF21-AEB0-3BAC-ECADA933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7E36F-A68E-71BB-7615-6FBD9ACD5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63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70CD73-0452-9245-40D5-C75CEC80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59BAF-9FFD-D763-D96C-E213348F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8C451-0880-9792-67B3-F7A5A9FDE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15C22-E530-45AF-81FE-138DA282DB3C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BC7D3-6357-CBBA-BD7B-648C161C2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4EB72-59EE-55B9-C354-F9A4FD1D4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ADD51-4677-4EED-9056-ED4694BA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8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3267B7-8BFA-9C5B-E677-504E798A1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39" y="557251"/>
            <a:ext cx="10887740" cy="49973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5E9592-03C3-4563-E080-70A0B7319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957" y="0"/>
            <a:ext cx="10284663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5611D22-C5DF-F941-7788-9DE172C2CB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02434" y="4550915"/>
                </a:moveTo>
                <a:lnTo>
                  <a:pt x="7902546" y="4550915"/>
                </a:lnTo>
                <a:lnTo>
                  <a:pt x="7922973" y="4612307"/>
                </a:lnTo>
                <a:lnTo>
                  <a:pt x="7882008" y="4612307"/>
                </a:lnTo>
                <a:close/>
                <a:moveTo>
                  <a:pt x="5241462" y="4546004"/>
                </a:moveTo>
                <a:lnTo>
                  <a:pt x="5253964" y="4546004"/>
                </a:lnTo>
                <a:cubicBezTo>
                  <a:pt x="5257015" y="4546004"/>
                  <a:pt x="5259972" y="4546208"/>
                  <a:pt x="5262837" y="4546618"/>
                </a:cubicBezTo>
                <a:cubicBezTo>
                  <a:pt x="5265702" y="4547027"/>
                  <a:pt x="5268437" y="4548013"/>
                  <a:pt x="5271041" y="4549576"/>
                </a:cubicBezTo>
                <a:cubicBezTo>
                  <a:pt x="5273646" y="4551138"/>
                  <a:pt x="5275841" y="4553557"/>
                  <a:pt x="5277628" y="4556831"/>
                </a:cubicBezTo>
                <a:cubicBezTo>
                  <a:pt x="5279413" y="4560105"/>
                  <a:pt x="5280307" y="4564272"/>
                  <a:pt x="5280307" y="4569332"/>
                </a:cubicBezTo>
                <a:cubicBezTo>
                  <a:pt x="5280307" y="4573053"/>
                  <a:pt x="5279785" y="4576495"/>
                  <a:pt x="5278743" y="4579657"/>
                </a:cubicBezTo>
                <a:cubicBezTo>
                  <a:pt x="5277701" y="4582820"/>
                  <a:pt x="5276176" y="4585536"/>
                  <a:pt x="5274167" y="4587806"/>
                </a:cubicBezTo>
                <a:cubicBezTo>
                  <a:pt x="5272157" y="4590075"/>
                  <a:pt x="5269572" y="4591843"/>
                  <a:pt x="5266409" y="4593108"/>
                </a:cubicBezTo>
                <a:cubicBezTo>
                  <a:pt x="5263246" y="4594373"/>
                  <a:pt x="5259321" y="4595005"/>
                  <a:pt x="5254633" y="4595005"/>
                </a:cubicBezTo>
                <a:lnTo>
                  <a:pt x="5241462" y="4595005"/>
                </a:lnTo>
                <a:close/>
                <a:moveTo>
                  <a:pt x="5622462" y="4545780"/>
                </a:moveTo>
                <a:lnTo>
                  <a:pt x="5635633" y="4545780"/>
                </a:lnTo>
                <a:cubicBezTo>
                  <a:pt x="5638982" y="4545780"/>
                  <a:pt x="5641605" y="4545892"/>
                  <a:pt x="5643502" y="4546115"/>
                </a:cubicBezTo>
                <a:cubicBezTo>
                  <a:pt x="5645400" y="4546338"/>
                  <a:pt x="5647093" y="4546636"/>
                  <a:pt x="5648581" y="4547008"/>
                </a:cubicBezTo>
                <a:cubicBezTo>
                  <a:pt x="5653492" y="4548348"/>
                  <a:pt x="5657028" y="4550655"/>
                  <a:pt x="5659185" y="4553929"/>
                </a:cubicBezTo>
                <a:cubicBezTo>
                  <a:pt x="5661343" y="4557203"/>
                  <a:pt x="5662422" y="4561221"/>
                  <a:pt x="5662422" y="4565984"/>
                </a:cubicBezTo>
                <a:cubicBezTo>
                  <a:pt x="5662422" y="4569109"/>
                  <a:pt x="5661901" y="4571937"/>
                  <a:pt x="5660859" y="4574467"/>
                </a:cubicBezTo>
                <a:cubicBezTo>
                  <a:pt x="5659818" y="4576997"/>
                  <a:pt x="5658255" y="4579174"/>
                  <a:pt x="5656172" y="4580997"/>
                </a:cubicBezTo>
                <a:cubicBezTo>
                  <a:pt x="5654088" y="4582820"/>
                  <a:pt x="5651484" y="4584234"/>
                  <a:pt x="5648359" y="4585238"/>
                </a:cubicBezTo>
                <a:cubicBezTo>
                  <a:pt x="5645232" y="4586243"/>
                  <a:pt x="5641586" y="4586745"/>
                  <a:pt x="5637420" y="4586745"/>
                </a:cubicBezTo>
                <a:lnTo>
                  <a:pt x="5622462" y="4586745"/>
                </a:lnTo>
                <a:close/>
                <a:moveTo>
                  <a:pt x="4565187" y="4545780"/>
                </a:moveTo>
                <a:lnTo>
                  <a:pt x="4578358" y="4545780"/>
                </a:lnTo>
                <a:cubicBezTo>
                  <a:pt x="4581707" y="4545780"/>
                  <a:pt x="4584330" y="4545892"/>
                  <a:pt x="4586228" y="4546115"/>
                </a:cubicBezTo>
                <a:cubicBezTo>
                  <a:pt x="4588125" y="4546338"/>
                  <a:pt x="4589818" y="4546636"/>
                  <a:pt x="4591306" y="4547008"/>
                </a:cubicBezTo>
                <a:cubicBezTo>
                  <a:pt x="4596217" y="4548348"/>
                  <a:pt x="4599752" y="4550655"/>
                  <a:pt x="4601910" y="4553929"/>
                </a:cubicBezTo>
                <a:cubicBezTo>
                  <a:pt x="4604068" y="4557203"/>
                  <a:pt x="4605148" y="4561221"/>
                  <a:pt x="4605148" y="4565984"/>
                </a:cubicBezTo>
                <a:cubicBezTo>
                  <a:pt x="4605148" y="4569109"/>
                  <a:pt x="4604626" y="4571937"/>
                  <a:pt x="4603584" y="4574467"/>
                </a:cubicBezTo>
                <a:cubicBezTo>
                  <a:pt x="4602543" y="4576997"/>
                  <a:pt x="4600980" y="4579174"/>
                  <a:pt x="4598896" y="4580997"/>
                </a:cubicBezTo>
                <a:cubicBezTo>
                  <a:pt x="4596813" y="4582820"/>
                  <a:pt x="4594208" y="4584234"/>
                  <a:pt x="4591084" y="4585238"/>
                </a:cubicBezTo>
                <a:cubicBezTo>
                  <a:pt x="4587957" y="4586243"/>
                  <a:pt x="4584311" y="4586745"/>
                  <a:pt x="4580144" y="4586745"/>
                </a:cubicBezTo>
                <a:lnTo>
                  <a:pt x="4565187" y="4586745"/>
                </a:lnTo>
                <a:close/>
                <a:moveTo>
                  <a:pt x="8960230" y="4544887"/>
                </a:moveTo>
                <a:cubicBezTo>
                  <a:pt x="8967374" y="4544887"/>
                  <a:pt x="8973327" y="4546097"/>
                  <a:pt x="8978090" y="4548515"/>
                </a:cubicBezTo>
                <a:cubicBezTo>
                  <a:pt x="8982852" y="4550934"/>
                  <a:pt x="8986666" y="4554357"/>
                  <a:pt x="8989530" y="4558784"/>
                </a:cubicBezTo>
                <a:cubicBezTo>
                  <a:pt x="8992396" y="4563212"/>
                  <a:pt x="8994423" y="4568532"/>
                  <a:pt x="8995614" y="4574746"/>
                </a:cubicBezTo>
                <a:cubicBezTo>
                  <a:pt x="8996804" y="4580960"/>
                  <a:pt x="8997400" y="4587862"/>
                  <a:pt x="8997400" y="4595452"/>
                </a:cubicBezTo>
                <a:cubicBezTo>
                  <a:pt x="8997400" y="4602372"/>
                  <a:pt x="8996786" y="4608902"/>
                  <a:pt x="8995558" y="4615041"/>
                </a:cubicBezTo>
                <a:cubicBezTo>
                  <a:pt x="8994330" y="4621180"/>
                  <a:pt x="8992228" y="4626557"/>
                  <a:pt x="8989252" y="4631171"/>
                </a:cubicBezTo>
                <a:cubicBezTo>
                  <a:pt x="8986275" y="4635784"/>
                  <a:pt x="8982368" y="4639430"/>
                  <a:pt x="8977531" y="4642109"/>
                </a:cubicBezTo>
                <a:cubicBezTo>
                  <a:pt x="8972694" y="4644788"/>
                  <a:pt x="8966666" y="4646128"/>
                  <a:pt x="8959448" y="4646128"/>
                </a:cubicBezTo>
                <a:cubicBezTo>
                  <a:pt x="8952230" y="4646128"/>
                  <a:pt x="8946240" y="4644956"/>
                  <a:pt x="8941478" y="4642612"/>
                </a:cubicBezTo>
                <a:cubicBezTo>
                  <a:pt x="8936715" y="4640268"/>
                  <a:pt x="8932920" y="4636863"/>
                  <a:pt x="8930092" y="4632398"/>
                </a:cubicBezTo>
                <a:cubicBezTo>
                  <a:pt x="8927264" y="4627934"/>
                  <a:pt x="8925256" y="4622557"/>
                  <a:pt x="8924064" y="4616269"/>
                </a:cubicBezTo>
                <a:cubicBezTo>
                  <a:pt x="8922874" y="4609981"/>
                  <a:pt x="8922278" y="4602893"/>
                  <a:pt x="8922278" y="4595005"/>
                </a:cubicBezTo>
                <a:cubicBezTo>
                  <a:pt x="8922278" y="4588234"/>
                  <a:pt x="8922892" y="4581815"/>
                  <a:pt x="8924120" y="4575751"/>
                </a:cubicBezTo>
                <a:cubicBezTo>
                  <a:pt x="8925348" y="4569686"/>
                  <a:pt x="8927450" y="4564384"/>
                  <a:pt x="8930427" y="4559845"/>
                </a:cubicBezTo>
                <a:cubicBezTo>
                  <a:pt x="8933404" y="4555305"/>
                  <a:pt x="8937310" y="4551678"/>
                  <a:pt x="8942148" y="4548962"/>
                </a:cubicBezTo>
                <a:cubicBezTo>
                  <a:pt x="8946984" y="4546245"/>
                  <a:pt x="8953012" y="4544887"/>
                  <a:pt x="8960230" y="4544887"/>
                </a:cubicBezTo>
                <a:close/>
                <a:moveTo>
                  <a:pt x="3778630" y="4544887"/>
                </a:moveTo>
                <a:cubicBezTo>
                  <a:pt x="3785774" y="4544887"/>
                  <a:pt x="3791727" y="4546097"/>
                  <a:pt x="3796490" y="4548515"/>
                </a:cubicBezTo>
                <a:cubicBezTo>
                  <a:pt x="3801252" y="4550934"/>
                  <a:pt x="3805066" y="4554357"/>
                  <a:pt x="3807931" y="4558784"/>
                </a:cubicBezTo>
                <a:cubicBezTo>
                  <a:pt x="3810796" y="4563212"/>
                  <a:pt x="3812823" y="4568532"/>
                  <a:pt x="3814014" y="4574746"/>
                </a:cubicBezTo>
                <a:cubicBezTo>
                  <a:pt x="3815205" y="4580960"/>
                  <a:pt x="3815800" y="4587862"/>
                  <a:pt x="3815800" y="4595452"/>
                </a:cubicBezTo>
                <a:cubicBezTo>
                  <a:pt x="3815800" y="4602372"/>
                  <a:pt x="3815186" y="4608902"/>
                  <a:pt x="3813958" y="4615041"/>
                </a:cubicBezTo>
                <a:cubicBezTo>
                  <a:pt x="3812731" y="4621180"/>
                  <a:pt x="3810628" y="4626557"/>
                  <a:pt x="3807652" y="4631171"/>
                </a:cubicBezTo>
                <a:cubicBezTo>
                  <a:pt x="3804675" y="4635784"/>
                  <a:pt x="3800768" y="4639430"/>
                  <a:pt x="3795932" y="4642109"/>
                </a:cubicBezTo>
                <a:cubicBezTo>
                  <a:pt x="3791095" y="4644788"/>
                  <a:pt x="3785067" y="4646128"/>
                  <a:pt x="3777849" y="4646128"/>
                </a:cubicBezTo>
                <a:cubicBezTo>
                  <a:pt x="3770631" y="4646128"/>
                  <a:pt x="3764640" y="4644956"/>
                  <a:pt x="3759878" y="4642612"/>
                </a:cubicBezTo>
                <a:cubicBezTo>
                  <a:pt x="3755115" y="4640268"/>
                  <a:pt x="3751320" y="4636863"/>
                  <a:pt x="3748493" y="4632398"/>
                </a:cubicBezTo>
                <a:cubicBezTo>
                  <a:pt x="3745665" y="4627934"/>
                  <a:pt x="3743656" y="4622557"/>
                  <a:pt x="3742465" y="4616269"/>
                </a:cubicBezTo>
                <a:cubicBezTo>
                  <a:pt x="3741274" y="4609981"/>
                  <a:pt x="3740679" y="4602893"/>
                  <a:pt x="3740679" y="4595005"/>
                </a:cubicBezTo>
                <a:cubicBezTo>
                  <a:pt x="3740679" y="4588234"/>
                  <a:pt x="3741293" y="4581815"/>
                  <a:pt x="3742521" y="4575751"/>
                </a:cubicBezTo>
                <a:cubicBezTo>
                  <a:pt x="3743748" y="4569686"/>
                  <a:pt x="3745851" y="4564384"/>
                  <a:pt x="3748827" y="4559845"/>
                </a:cubicBezTo>
                <a:cubicBezTo>
                  <a:pt x="3751804" y="4555305"/>
                  <a:pt x="3755711" y="4551678"/>
                  <a:pt x="3760548" y="4548962"/>
                </a:cubicBezTo>
                <a:cubicBezTo>
                  <a:pt x="3765385" y="4546245"/>
                  <a:pt x="3771412" y="4544887"/>
                  <a:pt x="3778630" y="4544887"/>
                </a:cubicBezTo>
                <a:close/>
                <a:moveTo>
                  <a:pt x="3064255" y="4544887"/>
                </a:moveTo>
                <a:cubicBezTo>
                  <a:pt x="3071399" y="4544887"/>
                  <a:pt x="3077352" y="4546097"/>
                  <a:pt x="3082115" y="4548515"/>
                </a:cubicBezTo>
                <a:cubicBezTo>
                  <a:pt x="3086877" y="4550934"/>
                  <a:pt x="3090691" y="4554357"/>
                  <a:pt x="3093556" y="4558784"/>
                </a:cubicBezTo>
                <a:cubicBezTo>
                  <a:pt x="3096421" y="4563212"/>
                  <a:pt x="3098448" y="4568532"/>
                  <a:pt x="3099639" y="4574746"/>
                </a:cubicBezTo>
                <a:cubicBezTo>
                  <a:pt x="3100830" y="4580960"/>
                  <a:pt x="3101425" y="4587862"/>
                  <a:pt x="3101425" y="4595452"/>
                </a:cubicBezTo>
                <a:cubicBezTo>
                  <a:pt x="3101425" y="4602372"/>
                  <a:pt x="3100811" y="4608902"/>
                  <a:pt x="3099583" y="4615041"/>
                </a:cubicBezTo>
                <a:cubicBezTo>
                  <a:pt x="3098355" y="4621180"/>
                  <a:pt x="3096253" y="4626557"/>
                  <a:pt x="3093277" y="4631171"/>
                </a:cubicBezTo>
                <a:cubicBezTo>
                  <a:pt x="3090300" y="4635784"/>
                  <a:pt x="3086393" y="4639430"/>
                  <a:pt x="3081556" y="4642109"/>
                </a:cubicBezTo>
                <a:cubicBezTo>
                  <a:pt x="3076720" y="4644788"/>
                  <a:pt x="3070692" y="4646128"/>
                  <a:pt x="3063474" y="4646128"/>
                </a:cubicBezTo>
                <a:cubicBezTo>
                  <a:pt x="3056256" y="4646128"/>
                  <a:pt x="3050265" y="4644956"/>
                  <a:pt x="3045503" y="4642612"/>
                </a:cubicBezTo>
                <a:cubicBezTo>
                  <a:pt x="3040740" y="4640268"/>
                  <a:pt x="3036945" y="4636863"/>
                  <a:pt x="3034118" y="4632398"/>
                </a:cubicBezTo>
                <a:cubicBezTo>
                  <a:pt x="3031290" y="4627934"/>
                  <a:pt x="3029280" y="4622557"/>
                  <a:pt x="3028090" y="4616269"/>
                </a:cubicBezTo>
                <a:cubicBezTo>
                  <a:pt x="3026899" y="4609981"/>
                  <a:pt x="3026304" y="4602893"/>
                  <a:pt x="3026304" y="4595005"/>
                </a:cubicBezTo>
                <a:cubicBezTo>
                  <a:pt x="3026304" y="4588234"/>
                  <a:pt x="3026918" y="4581815"/>
                  <a:pt x="3028146" y="4575751"/>
                </a:cubicBezTo>
                <a:cubicBezTo>
                  <a:pt x="3029373" y="4569686"/>
                  <a:pt x="3031476" y="4564384"/>
                  <a:pt x="3034452" y="4559845"/>
                </a:cubicBezTo>
                <a:cubicBezTo>
                  <a:pt x="3037429" y="4555305"/>
                  <a:pt x="3041336" y="4551678"/>
                  <a:pt x="3046173" y="4548962"/>
                </a:cubicBezTo>
                <a:cubicBezTo>
                  <a:pt x="3051010" y="4546245"/>
                  <a:pt x="3057037" y="4544887"/>
                  <a:pt x="3064255" y="4544887"/>
                </a:cubicBezTo>
                <a:close/>
                <a:moveTo>
                  <a:pt x="8211960" y="4523345"/>
                </a:moveTo>
                <a:cubicBezTo>
                  <a:pt x="8211215" y="4523345"/>
                  <a:pt x="8210583" y="4523549"/>
                  <a:pt x="8210062" y="4523958"/>
                </a:cubicBezTo>
                <a:cubicBezTo>
                  <a:pt x="8209541" y="4524368"/>
                  <a:pt x="8209095" y="4525037"/>
                  <a:pt x="8208723" y="4525968"/>
                </a:cubicBezTo>
                <a:cubicBezTo>
                  <a:pt x="8208350" y="4526898"/>
                  <a:pt x="8208071" y="4528144"/>
                  <a:pt x="8207885" y="4529707"/>
                </a:cubicBezTo>
                <a:cubicBezTo>
                  <a:pt x="8207699" y="4531270"/>
                  <a:pt x="8207606" y="4533167"/>
                  <a:pt x="8207606" y="4535400"/>
                </a:cubicBezTo>
                <a:cubicBezTo>
                  <a:pt x="8207606" y="4537558"/>
                  <a:pt x="8207699" y="4539399"/>
                  <a:pt x="8207885" y="4540925"/>
                </a:cubicBezTo>
                <a:cubicBezTo>
                  <a:pt x="8208071" y="4542450"/>
                  <a:pt x="8208350" y="4543678"/>
                  <a:pt x="8208723" y="4544608"/>
                </a:cubicBezTo>
                <a:cubicBezTo>
                  <a:pt x="8209095" y="4545539"/>
                  <a:pt x="8209541" y="4546227"/>
                  <a:pt x="8210062" y="4546673"/>
                </a:cubicBezTo>
                <a:cubicBezTo>
                  <a:pt x="8210583" y="4547120"/>
                  <a:pt x="8211215" y="4547343"/>
                  <a:pt x="8211960" y="4547343"/>
                </a:cubicBezTo>
                <a:lnTo>
                  <a:pt x="8248125" y="4547343"/>
                </a:lnTo>
                <a:lnTo>
                  <a:pt x="8248125" y="4663764"/>
                </a:lnTo>
                <a:cubicBezTo>
                  <a:pt x="8248125" y="4664508"/>
                  <a:pt x="8248367" y="4665178"/>
                  <a:pt x="8248850" y="4665773"/>
                </a:cubicBezTo>
                <a:cubicBezTo>
                  <a:pt x="8249334" y="4666368"/>
                  <a:pt x="8250134" y="4666852"/>
                  <a:pt x="8251250" y="4667224"/>
                </a:cubicBezTo>
                <a:cubicBezTo>
                  <a:pt x="8252366" y="4667596"/>
                  <a:pt x="8253873" y="4667894"/>
                  <a:pt x="8255771" y="4668117"/>
                </a:cubicBezTo>
                <a:cubicBezTo>
                  <a:pt x="8257668" y="4668340"/>
                  <a:pt x="8260031" y="4668452"/>
                  <a:pt x="8262859" y="4668452"/>
                </a:cubicBezTo>
                <a:cubicBezTo>
                  <a:pt x="8265686" y="4668452"/>
                  <a:pt x="8268049" y="4668340"/>
                  <a:pt x="8269947" y="4668117"/>
                </a:cubicBezTo>
                <a:cubicBezTo>
                  <a:pt x="8271844" y="4667894"/>
                  <a:pt x="8273351" y="4667596"/>
                  <a:pt x="8274467" y="4667224"/>
                </a:cubicBezTo>
                <a:cubicBezTo>
                  <a:pt x="8275584" y="4666852"/>
                  <a:pt x="8276384" y="4666368"/>
                  <a:pt x="8276867" y="4665773"/>
                </a:cubicBezTo>
                <a:cubicBezTo>
                  <a:pt x="8277351" y="4665178"/>
                  <a:pt x="8277593" y="4664508"/>
                  <a:pt x="8277593" y="4663764"/>
                </a:cubicBezTo>
                <a:lnTo>
                  <a:pt x="8277593" y="4547343"/>
                </a:lnTo>
                <a:lnTo>
                  <a:pt x="8313758" y="4547343"/>
                </a:lnTo>
                <a:cubicBezTo>
                  <a:pt x="8314428" y="4547343"/>
                  <a:pt x="8315042" y="4547120"/>
                  <a:pt x="8315600" y="4546673"/>
                </a:cubicBezTo>
                <a:cubicBezTo>
                  <a:pt x="8316158" y="4546227"/>
                  <a:pt x="8316623" y="4545539"/>
                  <a:pt x="8316995" y="4544608"/>
                </a:cubicBezTo>
                <a:cubicBezTo>
                  <a:pt x="8317367" y="4543678"/>
                  <a:pt x="8317646" y="4542450"/>
                  <a:pt x="8317832" y="4540925"/>
                </a:cubicBezTo>
                <a:cubicBezTo>
                  <a:pt x="8318018" y="4539399"/>
                  <a:pt x="8318111" y="4537558"/>
                  <a:pt x="8318111" y="4535400"/>
                </a:cubicBezTo>
                <a:cubicBezTo>
                  <a:pt x="8318111" y="4533167"/>
                  <a:pt x="8318018" y="4531270"/>
                  <a:pt x="8317832" y="4529707"/>
                </a:cubicBezTo>
                <a:cubicBezTo>
                  <a:pt x="8317646" y="4528144"/>
                  <a:pt x="8317367" y="4526898"/>
                  <a:pt x="8316995" y="4525968"/>
                </a:cubicBezTo>
                <a:cubicBezTo>
                  <a:pt x="8316623" y="4525037"/>
                  <a:pt x="8316158" y="4524368"/>
                  <a:pt x="8315600" y="4523958"/>
                </a:cubicBezTo>
                <a:cubicBezTo>
                  <a:pt x="8315042" y="4523549"/>
                  <a:pt x="8314428" y="4523345"/>
                  <a:pt x="8313758" y="4523345"/>
                </a:cubicBezTo>
                <a:close/>
                <a:moveTo>
                  <a:pt x="7488060" y="4523345"/>
                </a:moveTo>
                <a:cubicBezTo>
                  <a:pt x="7487315" y="4523345"/>
                  <a:pt x="7486683" y="4523549"/>
                  <a:pt x="7486162" y="4523958"/>
                </a:cubicBezTo>
                <a:cubicBezTo>
                  <a:pt x="7485641" y="4524368"/>
                  <a:pt x="7485195" y="4525037"/>
                  <a:pt x="7484823" y="4525968"/>
                </a:cubicBezTo>
                <a:cubicBezTo>
                  <a:pt x="7484450" y="4526898"/>
                  <a:pt x="7484171" y="4528144"/>
                  <a:pt x="7483985" y="4529707"/>
                </a:cubicBezTo>
                <a:cubicBezTo>
                  <a:pt x="7483799" y="4531270"/>
                  <a:pt x="7483706" y="4533167"/>
                  <a:pt x="7483706" y="4535400"/>
                </a:cubicBezTo>
                <a:cubicBezTo>
                  <a:pt x="7483706" y="4537558"/>
                  <a:pt x="7483799" y="4539399"/>
                  <a:pt x="7483985" y="4540925"/>
                </a:cubicBezTo>
                <a:cubicBezTo>
                  <a:pt x="7484171" y="4542450"/>
                  <a:pt x="7484450" y="4543678"/>
                  <a:pt x="7484823" y="4544608"/>
                </a:cubicBezTo>
                <a:cubicBezTo>
                  <a:pt x="7485195" y="4545539"/>
                  <a:pt x="7485641" y="4546227"/>
                  <a:pt x="7486162" y="4546673"/>
                </a:cubicBezTo>
                <a:cubicBezTo>
                  <a:pt x="7486683" y="4547120"/>
                  <a:pt x="7487315" y="4547343"/>
                  <a:pt x="7488060" y="4547343"/>
                </a:cubicBezTo>
                <a:lnTo>
                  <a:pt x="7524225" y="4547343"/>
                </a:lnTo>
                <a:lnTo>
                  <a:pt x="7524225" y="4663764"/>
                </a:lnTo>
                <a:cubicBezTo>
                  <a:pt x="7524225" y="4664508"/>
                  <a:pt x="7524467" y="4665178"/>
                  <a:pt x="7524950" y="4665773"/>
                </a:cubicBezTo>
                <a:cubicBezTo>
                  <a:pt x="7525434" y="4666368"/>
                  <a:pt x="7526234" y="4666852"/>
                  <a:pt x="7527350" y="4667224"/>
                </a:cubicBezTo>
                <a:cubicBezTo>
                  <a:pt x="7528466" y="4667596"/>
                  <a:pt x="7529973" y="4667894"/>
                  <a:pt x="7531871" y="4668117"/>
                </a:cubicBezTo>
                <a:cubicBezTo>
                  <a:pt x="7533768" y="4668340"/>
                  <a:pt x="7536131" y="4668452"/>
                  <a:pt x="7538959" y="4668452"/>
                </a:cubicBezTo>
                <a:cubicBezTo>
                  <a:pt x="7541786" y="4668452"/>
                  <a:pt x="7544149" y="4668340"/>
                  <a:pt x="7546047" y="4668117"/>
                </a:cubicBezTo>
                <a:cubicBezTo>
                  <a:pt x="7547944" y="4667894"/>
                  <a:pt x="7549451" y="4667596"/>
                  <a:pt x="7550567" y="4667224"/>
                </a:cubicBezTo>
                <a:cubicBezTo>
                  <a:pt x="7551684" y="4666852"/>
                  <a:pt x="7552484" y="4666368"/>
                  <a:pt x="7552967" y="4665773"/>
                </a:cubicBezTo>
                <a:cubicBezTo>
                  <a:pt x="7553451" y="4665178"/>
                  <a:pt x="7553693" y="4664508"/>
                  <a:pt x="7553693" y="4663764"/>
                </a:cubicBezTo>
                <a:lnTo>
                  <a:pt x="7553693" y="4547343"/>
                </a:lnTo>
                <a:lnTo>
                  <a:pt x="7589858" y="4547343"/>
                </a:lnTo>
                <a:cubicBezTo>
                  <a:pt x="7590528" y="4547343"/>
                  <a:pt x="7591142" y="4547120"/>
                  <a:pt x="7591700" y="4546673"/>
                </a:cubicBezTo>
                <a:cubicBezTo>
                  <a:pt x="7592258" y="4546227"/>
                  <a:pt x="7592723" y="4545539"/>
                  <a:pt x="7593095" y="4544608"/>
                </a:cubicBezTo>
                <a:cubicBezTo>
                  <a:pt x="7593467" y="4543678"/>
                  <a:pt x="7593746" y="4542450"/>
                  <a:pt x="7593932" y="4540925"/>
                </a:cubicBezTo>
                <a:cubicBezTo>
                  <a:pt x="7594118" y="4539399"/>
                  <a:pt x="7594211" y="4537558"/>
                  <a:pt x="7594211" y="4535400"/>
                </a:cubicBezTo>
                <a:cubicBezTo>
                  <a:pt x="7594211" y="4533167"/>
                  <a:pt x="7594118" y="4531270"/>
                  <a:pt x="7593932" y="4529707"/>
                </a:cubicBezTo>
                <a:cubicBezTo>
                  <a:pt x="7593746" y="4528144"/>
                  <a:pt x="7593467" y="4526898"/>
                  <a:pt x="7593095" y="4525968"/>
                </a:cubicBezTo>
                <a:cubicBezTo>
                  <a:pt x="7592723" y="4525037"/>
                  <a:pt x="7592258" y="4524368"/>
                  <a:pt x="7591700" y="4523958"/>
                </a:cubicBezTo>
                <a:cubicBezTo>
                  <a:pt x="7591142" y="4523549"/>
                  <a:pt x="7590528" y="4523345"/>
                  <a:pt x="7589858" y="4523345"/>
                </a:cubicBezTo>
                <a:close/>
                <a:moveTo>
                  <a:pt x="6725762" y="4523345"/>
                </a:moveTo>
                <a:cubicBezTo>
                  <a:pt x="6723306" y="4523345"/>
                  <a:pt x="6721241" y="4524070"/>
                  <a:pt x="6719567" y="4525521"/>
                </a:cubicBezTo>
                <a:cubicBezTo>
                  <a:pt x="6717893" y="4526972"/>
                  <a:pt x="6717055" y="4529335"/>
                  <a:pt x="6717055" y="4532609"/>
                </a:cubicBezTo>
                <a:lnTo>
                  <a:pt x="6717055" y="4658518"/>
                </a:lnTo>
                <a:cubicBezTo>
                  <a:pt x="6717055" y="4661792"/>
                  <a:pt x="6717893" y="4664155"/>
                  <a:pt x="6719567" y="4665606"/>
                </a:cubicBezTo>
                <a:cubicBezTo>
                  <a:pt x="6721241" y="4667057"/>
                  <a:pt x="6723306" y="4667782"/>
                  <a:pt x="6725762" y="4667782"/>
                </a:cubicBezTo>
                <a:lnTo>
                  <a:pt x="6798316" y="4667782"/>
                </a:lnTo>
                <a:cubicBezTo>
                  <a:pt x="6798985" y="4667782"/>
                  <a:pt x="6799599" y="4667578"/>
                  <a:pt x="6800157" y="4667168"/>
                </a:cubicBezTo>
                <a:cubicBezTo>
                  <a:pt x="6800715" y="4666759"/>
                  <a:pt x="6801181" y="4666108"/>
                  <a:pt x="6801553" y="4665215"/>
                </a:cubicBezTo>
                <a:cubicBezTo>
                  <a:pt x="6801925" y="4664322"/>
                  <a:pt x="6802204" y="4663150"/>
                  <a:pt x="6802390" y="4661699"/>
                </a:cubicBezTo>
                <a:cubicBezTo>
                  <a:pt x="6802576" y="4660248"/>
                  <a:pt x="6802669" y="4658443"/>
                  <a:pt x="6802669" y="4656285"/>
                </a:cubicBezTo>
                <a:cubicBezTo>
                  <a:pt x="6802669" y="4654127"/>
                  <a:pt x="6802576" y="4652323"/>
                  <a:pt x="6802390" y="4650872"/>
                </a:cubicBezTo>
                <a:cubicBezTo>
                  <a:pt x="6802204" y="4649421"/>
                  <a:pt x="6801925" y="4648249"/>
                  <a:pt x="6801553" y="4647356"/>
                </a:cubicBezTo>
                <a:cubicBezTo>
                  <a:pt x="6801181" y="4646463"/>
                  <a:pt x="6800715" y="4645811"/>
                  <a:pt x="6800157" y="4645402"/>
                </a:cubicBezTo>
                <a:cubicBezTo>
                  <a:pt x="6799599" y="4644993"/>
                  <a:pt x="6798985" y="4644788"/>
                  <a:pt x="6798316" y="4644788"/>
                </a:cubicBezTo>
                <a:lnTo>
                  <a:pt x="6746300" y="4644788"/>
                </a:lnTo>
                <a:lnTo>
                  <a:pt x="6746300" y="4604047"/>
                </a:lnTo>
                <a:lnTo>
                  <a:pt x="6789944" y="4604047"/>
                </a:lnTo>
                <a:cubicBezTo>
                  <a:pt x="6790614" y="4604047"/>
                  <a:pt x="6791228" y="4603861"/>
                  <a:pt x="6791786" y="4603488"/>
                </a:cubicBezTo>
                <a:cubicBezTo>
                  <a:pt x="6792344" y="4603116"/>
                  <a:pt x="6792809" y="4602502"/>
                  <a:pt x="6793181" y="4601647"/>
                </a:cubicBezTo>
                <a:cubicBezTo>
                  <a:pt x="6793553" y="4600791"/>
                  <a:pt x="6793832" y="4599656"/>
                  <a:pt x="6794018" y="4598242"/>
                </a:cubicBezTo>
                <a:cubicBezTo>
                  <a:pt x="6794204" y="4596828"/>
                  <a:pt x="6794297" y="4595042"/>
                  <a:pt x="6794297" y="4592884"/>
                </a:cubicBezTo>
                <a:cubicBezTo>
                  <a:pt x="6794297" y="4590801"/>
                  <a:pt x="6794204" y="4589034"/>
                  <a:pt x="6794018" y="4587582"/>
                </a:cubicBezTo>
                <a:cubicBezTo>
                  <a:pt x="6793832" y="4586131"/>
                  <a:pt x="6793553" y="4584978"/>
                  <a:pt x="6793181" y="4584122"/>
                </a:cubicBezTo>
                <a:cubicBezTo>
                  <a:pt x="6792809" y="4583266"/>
                  <a:pt x="6792344" y="4582634"/>
                  <a:pt x="6791786" y="4582225"/>
                </a:cubicBezTo>
                <a:cubicBezTo>
                  <a:pt x="6791228" y="4581815"/>
                  <a:pt x="6790614" y="4581611"/>
                  <a:pt x="6789944" y="4581611"/>
                </a:cubicBezTo>
                <a:lnTo>
                  <a:pt x="6746300" y="4581611"/>
                </a:lnTo>
                <a:lnTo>
                  <a:pt x="6746300" y="4546338"/>
                </a:lnTo>
                <a:lnTo>
                  <a:pt x="6797869" y="4546338"/>
                </a:lnTo>
                <a:cubicBezTo>
                  <a:pt x="6798539" y="4546338"/>
                  <a:pt x="6799134" y="4546134"/>
                  <a:pt x="6799655" y="4545725"/>
                </a:cubicBezTo>
                <a:cubicBezTo>
                  <a:pt x="6800176" y="4545315"/>
                  <a:pt x="6800622" y="4544664"/>
                  <a:pt x="6800995" y="4543771"/>
                </a:cubicBezTo>
                <a:cubicBezTo>
                  <a:pt x="6801367" y="4542878"/>
                  <a:pt x="6801646" y="4541706"/>
                  <a:pt x="6801832" y="4540255"/>
                </a:cubicBezTo>
                <a:cubicBezTo>
                  <a:pt x="6802018" y="4538804"/>
                  <a:pt x="6802111" y="4537037"/>
                  <a:pt x="6802111" y="4534953"/>
                </a:cubicBezTo>
                <a:cubicBezTo>
                  <a:pt x="6802111" y="4532721"/>
                  <a:pt x="6802018" y="4530879"/>
                  <a:pt x="6801832" y="4529428"/>
                </a:cubicBezTo>
                <a:cubicBezTo>
                  <a:pt x="6801646" y="4527977"/>
                  <a:pt x="6801367" y="4526786"/>
                  <a:pt x="6800995" y="4525856"/>
                </a:cubicBezTo>
                <a:cubicBezTo>
                  <a:pt x="6800622" y="4524926"/>
                  <a:pt x="6800176" y="4524275"/>
                  <a:pt x="6799655" y="4523903"/>
                </a:cubicBezTo>
                <a:cubicBezTo>
                  <a:pt x="6799134" y="4523531"/>
                  <a:pt x="6798539" y="4523345"/>
                  <a:pt x="6797869" y="4523345"/>
                </a:cubicBezTo>
                <a:close/>
                <a:moveTo>
                  <a:pt x="5992337" y="4523345"/>
                </a:moveTo>
                <a:cubicBezTo>
                  <a:pt x="5989881" y="4523345"/>
                  <a:pt x="5987816" y="4524070"/>
                  <a:pt x="5986142" y="4525521"/>
                </a:cubicBezTo>
                <a:cubicBezTo>
                  <a:pt x="5984468" y="4526972"/>
                  <a:pt x="5983630" y="4529335"/>
                  <a:pt x="5983630" y="4532609"/>
                </a:cubicBezTo>
                <a:lnTo>
                  <a:pt x="5983630" y="4658518"/>
                </a:lnTo>
                <a:cubicBezTo>
                  <a:pt x="5983630" y="4661792"/>
                  <a:pt x="5984468" y="4664155"/>
                  <a:pt x="5986142" y="4665606"/>
                </a:cubicBezTo>
                <a:cubicBezTo>
                  <a:pt x="5987816" y="4667057"/>
                  <a:pt x="5989881" y="4667782"/>
                  <a:pt x="5992337" y="4667782"/>
                </a:cubicBezTo>
                <a:lnTo>
                  <a:pt x="6064891" y="4667782"/>
                </a:lnTo>
                <a:cubicBezTo>
                  <a:pt x="6065561" y="4667782"/>
                  <a:pt x="6066174" y="4667578"/>
                  <a:pt x="6066733" y="4667168"/>
                </a:cubicBezTo>
                <a:cubicBezTo>
                  <a:pt x="6067290" y="4666759"/>
                  <a:pt x="6067756" y="4666108"/>
                  <a:pt x="6068128" y="4665215"/>
                </a:cubicBezTo>
                <a:cubicBezTo>
                  <a:pt x="6068500" y="4664322"/>
                  <a:pt x="6068779" y="4663150"/>
                  <a:pt x="6068965" y="4661699"/>
                </a:cubicBezTo>
                <a:cubicBezTo>
                  <a:pt x="6069151" y="4660248"/>
                  <a:pt x="6069244" y="4658443"/>
                  <a:pt x="6069244" y="4656285"/>
                </a:cubicBezTo>
                <a:cubicBezTo>
                  <a:pt x="6069244" y="4654127"/>
                  <a:pt x="6069151" y="4652323"/>
                  <a:pt x="6068965" y="4650872"/>
                </a:cubicBezTo>
                <a:cubicBezTo>
                  <a:pt x="6068779" y="4649421"/>
                  <a:pt x="6068500" y="4648249"/>
                  <a:pt x="6068128" y="4647356"/>
                </a:cubicBezTo>
                <a:cubicBezTo>
                  <a:pt x="6067756" y="4646463"/>
                  <a:pt x="6067290" y="4645811"/>
                  <a:pt x="6066733" y="4645402"/>
                </a:cubicBezTo>
                <a:cubicBezTo>
                  <a:pt x="6066174" y="4644993"/>
                  <a:pt x="6065561" y="4644788"/>
                  <a:pt x="6064891" y="4644788"/>
                </a:cubicBezTo>
                <a:lnTo>
                  <a:pt x="6012876" y="4644788"/>
                </a:lnTo>
                <a:lnTo>
                  <a:pt x="6012876" y="4604047"/>
                </a:lnTo>
                <a:lnTo>
                  <a:pt x="6056519" y="4604047"/>
                </a:lnTo>
                <a:cubicBezTo>
                  <a:pt x="6057189" y="4604047"/>
                  <a:pt x="6057803" y="4603861"/>
                  <a:pt x="6058361" y="4603488"/>
                </a:cubicBezTo>
                <a:cubicBezTo>
                  <a:pt x="6058919" y="4603116"/>
                  <a:pt x="6059384" y="4602502"/>
                  <a:pt x="6059756" y="4601647"/>
                </a:cubicBezTo>
                <a:cubicBezTo>
                  <a:pt x="6060128" y="4600791"/>
                  <a:pt x="6060407" y="4599656"/>
                  <a:pt x="6060593" y="4598242"/>
                </a:cubicBezTo>
                <a:cubicBezTo>
                  <a:pt x="6060779" y="4596828"/>
                  <a:pt x="6060872" y="4595042"/>
                  <a:pt x="6060872" y="4592884"/>
                </a:cubicBezTo>
                <a:cubicBezTo>
                  <a:pt x="6060872" y="4590801"/>
                  <a:pt x="6060779" y="4589034"/>
                  <a:pt x="6060593" y="4587582"/>
                </a:cubicBezTo>
                <a:cubicBezTo>
                  <a:pt x="6060407" y="4586131"/>
                  <a:pt x="6060128" y="4584978"/>
                  <a:pt x="6059756" y="4584122"/>
                </a:cubicBezTo>
                <a:cubicBezTo>
                  <a:pt x="6059384" y="4583266"/>
                  <a:pt x="6058919" y="4582634"/>
                  <a:pt x="6058361" y="4582225"/>
                </a:cubicBezTo>
                <a:cubicBezTo>
                  <a:pt x="6057803" y="4581815"/>
                  <a:pt x="6057189" y="4581611"/>
                  <a:pt x="6056519" y="4581611"/>
                </a:cubicBezTo>
                <a:lnTo>
                  <a:pt x="6012876" y="4581611"/>
                </a:lnTo>
                <a:lnTo>
                  <a:pt x="6012876" y="4546338"/>
                </a:lnTo>
                <a:lnTo>
                  <a:pt x="6064444" y="4546338"/>
                </a:lnTo>
                <a:cubicBezTo>
                  <a:pt x="6065114" y="4546338"/>
                  <a:pt x="6065709" y="4546134"/>
                  <a:pt x="6066230" y="4545725"/>
                </a:cubicBezTo>
                <a:cubicBezTo>
                  <a:pt x="6066751" y="4545315"/>
                  <a:pt x="6067197" y="4544664"/>
                  <a:pt x="6067570" y="4543771"/>
                </a:cubicBezTo>
                <a:cubicBezTo>
                  <a:pt x="6067942" y="4542878"/>
                  <a:pt x="6068221" y="4541706"/>
                  <a:pt x="6068407" y="4540255"/>
                </a:cubicBezTo>
                <a:cubicBezTo>
                  <a:pt x="6068593" y="4538804"/>
                  <a:pt x="6068686" y="4537037"/>
                  <a:pt x="6068686" y="4534953"/>
                </a:cubicBezTo>
                <a:cubicBezTo>
                  <a:pt x="6068686" y="4532721"/>
                  <a:pt x="6068593" y="4530879"/>
                  <a:pt x="6068407" y="4529428"/>
                </a:cubicBezTo>
                <a:cubicBezTo>
                  <a:pt x="6068221" y="4527977"/>
                  <a:pt x="6067942" y="4526786"/>
                  <a:pt x="6067570" y="4525856"/>
                </a:cubicBezTo>
                <a:cubicBezTo>
                  <a:pt x="6067197" y="4524926"/>
                  <a:pt x="6066751" y="4524275"/>
                  <a:pt x="6066230" y="4523903"/>
                </a:cubicBezTo>
                <a:cubicBezTo>
                  <a:pt x="6065709" y="4523531"/>
                  <a:pt x="6065114" y="4523345"/>
                  <a:pt x="6064444" y="4523345"/>
                </a:cubicBezTo>
                <a:close/>
                <a:moveTo>
                  <a:pt x="5601812" y="4523345"/>
                </a:moveTo>
                <a:cubicBezTo>
                  <a:pt x="5599356" y="4523345"/>
                  <a:pt x="5597292" y="4524070"/>
                  <a:pt x="5595617" y="4525521"/>
                </a:cubicBezTo>
                <a:cubicBezTo>
                  <a:pt x="5593943" y="4526972"/>
                  <a:pt x="5593106" y="4529335"/>
                  <a:pt x="5593106" y="4532609"/>
                </a:cubicBezTo>
                <a:lnTo>
                  <a:pt x="5593106" y="4663764"/>
                </a:lnTo>
                <a:cubicBezTo>
                  <a:pt x="5593106" y="4664508"/>
                  <a:pt x="5593329" y="4665178"/>
                  <a:pt x="5593775" y="4665773"/>
                </a:cubicBezTo>
                <a:cubicBezTo>
                  <a:pt x="5594222" y="4666368"/>
                  <a:pt x="5595003" y="4666852"/>
                  <a:pt x="5596119" y="4667224"/>
                </a:cubicBezTo>
                <a:cubicBezTo>
                  <a:pt x="5597235" y="4667596"/>
                  <a:pt x="5598742" y="4667894"/>
                  <a:pt x="5600640" y="4668117"/>
                </a:cubicBezTo>
                <a:cubicBezTo>
                  <a:pt x="5602537" y="4668340"/>
                  <a:pt x="5604900" y="4668452"/>
                  <a:pt x="5607728" y="4668452"/>
                </a:cubicBezTo>
                <a:cubicBezTo>
                  <a:pt x="5610630" y="4668452"/>
                  <a:pt x="5613011" y="4668340"/>
                  <a:pt x="5614871" y="4668117"/>
                </a:cubicBezTo>
                <a:cubicBezTo>
                  <a:pt x="5616732" y="4667894"/>
                  <a:pt x="5618220" y="4667596"/>
                  <a:pt x="5619337" y="4667224"/>
                </a:cubicBezTo>
                <a:cubicBezTo>
                  <a:pt x="5620453" y="4666852"/>
                  <a:pt x="5621252" y="4666368"/>
                  <a:pt x="5621736" y="4665773"/>
                </a:cubicBezTo>
                <a:cubicBezTo>
                  <a:pt x="5622220" y="4665178"/>
                  <a:pt x="5622462" y="4664508"/>
                  <a:pt x="5622462" y="4663764"/>
                </a:cubicBezTo>
                <a:lnTo>
                  <a:pt x="5622462" y="4608735"/>
                </a:lnTo>
                <a:lnTo>
                  <a:pt x="5631615" y="4608735"/>
                </a:lnTo>
                <a:cubicBezTo>
                  <a:pt x="5634740" y="4608735"/>
                  <a:pt x="5637493" y="4609218"/>
                  <a:pt x="5639875" y="4610186"/>
                </a:cubicBezTo>
                <a:cubicBezTo>
                  <a:pt x="5642256" y="4611153"/>
                  <a:pt x="5644358" y="4612586"/>
                  <a:pt x="5646182" y="4614483"/>
                </a:cubicBezTo>
                <a:cubicBezTo>
                  <a:pt x="5648004" y="4616381"/>
                  <a:pt x="5649660" y="4618743"/>
                  <a:pt x="5651149" y="4621571"/>
                </a:cubicBezTo>
                <a:cubicBezTo>
                  <a:pt x="5652637" y="4624399"/>
                  <a:pt x="5654162" y="4627636"/>
                  <a:pt x="5655725" y="4631282"/>
                </a:cubicBezTo>
                <a:lnTo>
                  <a:pt x="5668673" y="4663541"/>
                </a:lnTo>
                <a:cubicBezTo>
                  <a:pt x="5668971" y="4664434"/>
                  <a:pt x="5669343" y="4665196"/>
                  <a:pt x="5669789" y="4665829"/>
                </a:cubicBezTo>
                <a:cubicBezTo>
                  <a:pt x="5670236" y="4666461"/>
                  <a:pt x="5670998" y="4666982"/>
                  <a:pt x="5672077" y="4667392"/>
                </a:cubicBezTo>
                <a:cubicBezTo>
                  <a:pt x="5673156" y="4667801"/>
                  <a:pt x="5674626" y="4668080"/>
                  <a:pt x="5676486" y="4668229"/>
                </a:cubicBezTo>
                <a:cubicBezTo>
                  <a:pt x="5678347" y="4668378"/>
                  <a:pt x="5680840" y="4668452"/>
                  <a:pt x="5683965" y="4668452"/>
                </a:cubicBezTo>
                <a:cubicBezTo>
                  <a:pt x="5687686" y="4668452"/>
                  <a:pt x="5690625" y="4668378"/>
                  <a:pt x="5692783" y="4668229"/>
                </a:cubicBezTo>
                <a:cubicBezTo>
                  <a:pt x="5694941" y="4668080"/>
                  <a:pt x="5696579" y="4667819"/>
                  <a:pt x="5697694" y="4667447"/>
                </a:cubicBezTo>
                <a:cubicBezTo>
                  <a:pt x="5698811" y="4667075"/>
                  <a:pt x="5699518" y="4666610"/>
                  <a:pt x="5699815" y="4666052"/>
                </a:cubicBezTo>
                <a:cubicBezTo>
                  <a:pt x="5700113" y="4665494"/>
                  <a:pt x="5700262" y="4664806"/>
                  <a:pt x="5700262" y="4663987"/>
                </a:cubicBezTo>
                <a:cubicBezTo>
                  <a:pt x="5700262" y="4663243"/>
                  <a:pt x="5700076" y="4662220"/>
                  <a:pt x="5699704" y="4660918"/>
                </a:cubicBezTo>
                <a:cubicBezTo>
                  <a:pt x="5699332" y="4659615"/>
                  <a:pt x="5698587" y="4657550"/>
                  <a:pt x="5697471" y="4654723"/>
                </a:cubicBezTo>
                <a:lnTo>
                  <a:pt x="5685304" y="4626259"/>
                </a:lnTo>
                <a:cubicBezTo>
                  <a:pt x="5683891" y="4622836"/>
                  <a:pt x="5682440" y="4619767"/>
                  <a:pt x="5680951" y="4617050"/>
                </a:cubicBezTo>
                <a:cubicBezTo>
                  <a:pt x="5679463" y="4614334"/>
                  <a:pt x="5677882" y="4611916"/>
                  <a:pt x="5676207" y="4609795"/>
                </a:cubicBezTo>
                <a:cubicBezTo>
                  <a:pt x="5674534" y="4607674"/>
                  <a:pt x="5672747" y="4605870"/>
                  <a:pt x="5670850" y="4604381"/>
                </a:cubicBezTo>
                <a:cubicBezTo>
                  <a:pt x="5668952" y="4602893"/>
                  <a:pt x="5666924" y="4601628"/>
                  <a:pt x="5664766" y="4600586"/>
                </a:cubicBezTo>
                <a:cubicBezTo>
                  <a:pt x="5669232" y="4599172"/>
                  <a:pt x="5673212" y="4597312"/>
                  <a:pt x="5676710" y="4595005"/>
                </a:cubicBezTo>
                <a:cubicBezTo>
                  <a:pt x="5680207" y="4592698"/>
                  <a:pt x="5683146" y="4589982"/>
                  <a:pt x="5685528" y="4586857"/>
                </a:cubicBezTo>
                <a:cubicBezTo>
                  <a:pt x="5687909" y="4583732"/>
                  <a:pt x="5689713" y="4580178"/>
                  <a:pt x="5690941" y="4576197"/>
                </a:cubicBezTo>
                <a:cubicBezTo>
                  <a:pt x="5692169" y="4572216"/>
                  <a:pt x="5692783" y="4567807"/>
                  <a:pt x="5692783" y="4562970"/>
                </a:cubicBezTo>
                <a:cubicBezTo>
                  <a:pt x="5692783" y="4557240"/>
                  <a:pt x="5691927" y="4552161"/>
                  <a:pt x="5690216" y="4547734"/>
                </a:cubicBezTo>
                <a:cubicBezTo>
                  <a:pt x="5688505" y="4543306"/>
                  <a:pt x="5686030" y="4539474"/>
                  <a:pt x="5682793" y="4536237"/>
                </a:cubicBezTo>
                <a:cubicBezTo>
                  <a:pt x="5679556" y="4533000"/>
                  <a:pt x="5675612" y="4530377"/>
                  <a:pt x="5670961" y="4528368"/>
                </a:cubicBezTo>
                <a:cubicBezTo>
                  <a:pt x="5666310" y="4526358"/>
                  <a:pt x="5661083" y="4524944"/>
                  <a:pt x="5655279" y="4524126"/>
                </a:cubicBezTo>
                <a:cubicBezTo>
                  <a:pt x="5653269" y="4523903"/>
                  <a:pt x="5651037" y="4523717"/>
                  <a:pt x="5648581" y="4523568"/>
                </a:cubicBezTo>
                <a:cubicBezTo>
                  <a:pt x="5646125" y="4523419"/>
                  <a:pt x="5643000" y="4523345"/>
                  <a:pt x="5639205" y="4523345"/>
                </a:cubicBezTo>
                <a:close/>
                <a:moveTo>
                  <a:pt x="5222040" y="4523345"/>
                </a:moveTo>
                <a:cubicBezTo>
                  <a:pt x="5219064" y="4523345"/>
                  <a:pt x="5216663" y="4524219"/>
                  <a:pt x="5214840" y="4525968"/>
                </a:cubicBezTo>
                <a:cubicBezTo>
                  <a:pt x="5213017" y="4527716"/>
                  <a:pt x="5212105" y="4530339"/>
                  <a:pt x="5212105" y="4533837"/>
                </a:cubicBezTo>
                <a:lnTo>
                  <a:pt x="5212105" y="4663764"/>
                </a:lnTo>
                <a:cubicBezTo>
                  <a:pt x="5212105" y="4664508"/>
                  <a:pt x="5212329" y="4665178"/>
                  <a:pt x="5212775" y="4665773"/>
                </a:cubicBezTo>
                <a:cubicBezTo>
                  <a:pt x="5213222" y="4666368"/>
                  <a:pt x="5214003" y="4666852"/>
                  <a:pt x="5215119" y="4667224"/>
                </a:cubicBezTo>
                <a:cubicBezTo>
                  <a:pt x="5216235" y="4667596"/>
                  <a:pt x="5217742" y="4667894"/>
                  <a:pt x="5219641" y="4668117"/>
                </a:cubicBezTo>
                <a:cubicBezTo>
                  <a:pt x="5221537" y="4668340"/>
                  <a:pt x="5223900" y="4668452"/>
                  <a:pt x="5226728" y="4668452"/>
                </a:cubicBezTo>
                <a:cubicBezTo>
                  <a:pt x="5229630" y="4668452"/>
                  <a:pt x="5232011" y="4668340"/>
                  <a:pt x="5233871" y="4668117"/>
                </a:cubicBezTo>
                <a:cubicBezTo>
                  <a:pt x="5235732" y="4667894"/>
                  <a:pt x="5237220" y="4667596"/>
                  <a:pt x="5238336" y="4667224"/>
                </a:cubicBezTo>
                <a:cubicBezTo>
                  <a:pt x="5239452" y="4666852"/>
                  <a:pt x="5240252" y="4666368"/>
                  <a:pt x="5240736" y="4665773"/>
                </a:cubicBezTo>
                <a:cubicBezTo>
                  <a:pt x="5241220" y="4665178"/>
                  <a:pt x="5241462" y="4664508"/>
                  <a:pt x="5241462" y="4663764"/>
                </a:cubicBezTo>
                <a:lnTo>
                  <a:pt x="5241462" y="4617664"/>
                </a:lnTo>
                <a:lnTo>
                  <a:pt x="5253517" y="4617664"/>
                </a:lnTo>
                <a:cubicBezTo>
                  <a:pt x="5263042" y="4617664"/>
                  <a:pt x="5271321" y="4616548"/>
                  <a:pt x="5278352" y="4614316"/>
                </a:cubicBezTo>
                <a:cubicBezTo>
                  <a:pt x="5285385" y="4612083"/>
                  <a:pt x="5291319" y="4608828"/>
                  <a:pt x="5296156" y="4604549"/>
                </a:cubicBezTo>
                <a:cubicBezTo>
                  <a:pt x="5300993" y="4600270"/>
                  <a:pt x="5304676" y="4595005"/>
                  <a:pt x="5307207" y="4588755"/>
                </a:cubicBezTo>
                <a:cubicBezTo>
                  <a:pt x="5309737" y="4582504"/>
                  <a:pt x="5311002" y="4575323"/>
                  <a:pt x="5311002" y="4567212"/>
                </a:cubicBezTo>
                <a:cubicBezTo>
                  <a:pt x="5311002" y="4561333"/>
                  <a:pt x="5310183" y="4556031"/>
                  <a:pt x="5308546" y="4551306"/>
                </a:cubicBezTo>
                <a:cubicBezTo>
                  <a:pt x="5306909" y="4546580"/>
                  <a:pt x="5304528" y="4542450"/>
                  <a:pt x="5301402" y="4538916"/>
                </a:cubicBezTo>
                <a:cubicBezTo>
                  <a:pt x="5298277" y="4535381"/>
                  <a:pt x="5294500" y="4532460"/>
                  <a:pt x="5290073" y="4530153"/>
                </a:cubicBezTo>
                <a:cubicBezTo>
                  <a:pt x="5285645" y="4527847"/>
                  <a:pt x="5281273" y="4526265"/>
                  <a:pt x="5276958" y="4525410"/>
                </a:cubicBezTo>
                <a:cubicBezTo>
                  <a:pt x="5272641" y="4524554"/>
                  <a:pt x="5268939" y="4523996"/>
                  <a:pt x="5265851" y="4523735"/>
                </a:cubicBezTo>
                <a:cubicBezTo>
                  <a:pt x="5262763" y="4523475"/>
                  <a:pt x="5259507" y="4523345"/>
                  <a:pt x="5256085" y="4523345"/>
                </a:cubicBezTo>
                <a:close/>
                <a:moveTo>
                  <a:pt x="4544537" y="4523345"/>
                </a:moveTo>
                <a:cubicBezTo>
                  <a:pt x="4542081" y="4523345"/>
                  <a:pt x="4540016" y="4524070"/>
                  <a:pt x="4538342" y="4525521"/>
                </a:cubicBezTo>
                <a:cubicBezTo>
                  <a:pt x="4536667" y="4526972"/>
                  <a:pt x="4535831" y="4529335"/>
                  <a:pt x="4535831" y="4532609"/>
                </a:cubicBezTo>
                <a:lnTo>
                  <a:pt x="4535831" y="4663764"/>
                </a:lnTo>
                <a:cubicBezTo>
                  <a:pt x="4535831" y="4664508"/>
                  <a:pt x="4536054" y="4665178"/>
                  <a:pt x="4536500" y="4665773"/>
                </a:cubicBezTo>
                <a:cubicBezTo>
                  <a:pt x="4536947" y="4666368"/>
                  <a:pt x="4537728" y="4666852"/>
                  <a:pt x="4538845" y="4667224"/>
                </a:cubicBezTo>
                <a:cubicBezTo>
                  <a:pt x="4539960" y="4667596"/>
                  <a:pt x="4541467" y="4667894"/>
                  <a:pt x="4543365" y="4668117"/>
                </a:cubicBezTo>
                <a:cubicBezTo>
                  <a:pt x="4545262" y="4668340"/>
                  <a:pt x="4547625" y="4668452"/>
                  <a:pt x="4550453" y="4668452"/>
                </a:cubicBezTo>
                <a:cubicBezTo>
                  <a:pt x="4553355" y="4668452"/>
                  <a:pt x="4555736" y="4668340"/>
                  <a:pt x="4557596" y="4668117"/>
                </a:cubicBezTo>
                <a:cubicBezTo>
                  <a:pt x="4559457" y="4667894"/>
                  <a:pt x="4560945" y="4667596"/>
                  <a:pt x="4562061" y="4667224"/>
                </a:cubicBezTo>
                <a:cubicBezTo>
                  <a:pt x="4563178" y="4666852"/>
                  <a:pt x="4563977" y="4666368"/>
                  <a:pt x="4564461" y="4665773"/>
                </a:cubicBezTo>
                <a:cubicBezTo>
                  <a:pt x="4564945" y="4665178"/>
                  <a:pt x="4565187" y="4664508"/>
                  <a:pt x="4565187" y="4663764"/>
                </a:cubicBezTo>
                <a:lnTo>
                  <a:pt x="4565187" y="4608735"/>
                </a:lnTo>
                <a:lnTo>
                  <a:pt x="4574340" y="4608735"/>
                </a:lnTo>
                <a:cubicBezTo>
                  <a:pt x="4577466" y="4608735"/>
                  <a:pt x="4580218" y="4609218"/>
                  <a:pt x="4582600" y="4610186"/>
                </a:cubicBezTo>
                <a:cubicBezTo>
                  <a:pt x="4584981" y="4611153"/>
                  <a:pt x="4587083" y="4612586"/>
                  <a:pt x="4588906" y="4614483"/>
                </a:cubicBezTo>
                <a:cubicBezTo>
                  <a:pt x="4590729" y="4616381"/>
                  <a:pt x="4592385" y="4618743"/>
                  <a:pt x="4593873" y="4621571"/>
                </a:cubicBezTo>
                <a:cubicBezTo>
                  <a:pt x="4595362" y="4624399"/>
                  <a:pt x="4596887" y="4627636"/>
                  <a:pt x="4598450" y="4631282"/>
                </a:cubicBezTo>
                <a:lnTo>
                  <a:pt x="4611398" y="4663541"/>
                </a:lnTo>
                <a:cubicBezTo>
                  <a:pt x="4611695" y="4664434"/>
                  <a:pt x="4612068" y="4665196"/>
                  <a:pt x="4612514" y="4665829"/>
                </a:cubicBezTo>
                <a:cubicBezTo>
                  <a:pt x="4612960" y="4666461"/>
                  <a:pt x="4613723" y="4666982"/>
                  <a:pt x="4614802" y="4667392"/>
                </a:cubicBezTo>
                <a:cubicBezTo>
                  <a:pt x="4615881" y="4667801"/>
                  <a:pt x="4617352" y="4668080"/>
                  <a:pt x="4619212" y="4668229"/>
                </a:cubicBezTo>
                <a:cubicBezTo>
                  <a:pt x="4621072" y="4668378"/>
                  <a:pt x="4623564" y="4668452"/>
                  <a:pt x="4626691" y="4668452"/>
                </a:cubicBezTo>
                <a:cubicBezTo>
                  <a:pt x="4630411" y="4668452"/>
                  <a:pt x="4633350" y="4668378"/>
                  <a:pt x="4635508" y="4668229"/>
                </a:cubicBezTo>
                <a:cubicBezTo>
                  <a:pt x="4637666" y="4668080"/>
                  <a:pt x="4639303" y="4667819"/>
                  <a:pt x="4640420" y="4667447"/>
                </a:cubicBezTo>
                <a:cubicBezTo>
                  <a:pt x="4641535" y="4667075"/>
                  <a:pt x="4642242" y="4666610"/>
                  <a:pt x="4642540" y="4666052"/>
                </a:cubicBezTo>
                <a:cubicBezTo>
                  <a:pt x="4642838" y="4665494"/>
                  <a:pt x="4642987" y="4664806"/>
                  <a:pt x="4642987" y="4663987"/>
                </a:cubicBezTo>
                <a:cubicBezTo>
                  <a:pt x="4642987" y="4663243"/>
                  <a:pt x="4642801" y="4662220"/>
                  <a:pt x="4642428" y="4660918"/>
                </a:cubicBezTo>
                <a:cubicBezTo>
                  <a:pt x="4642056" y="4659615"/>
                  <a:pt x="4641312" y="4657550"/>
                  <a:pt x="4640196" y="4654723"/>
                </a:cubicBezTo>
                <a:lnTo>
                  <a:pt x="4628029" y="4626259"/>
                </a:lnTo>
                <a:cubicBezTo>
                  <a:pt x="4626615" y="4622836"/>
                  <a:pt x="4625164" y="4619767"/>
                  <a:pt x="4623676" y="4617050"/>
                </a:cubicBezTo>
                <a:cubicBezTo>
                  <a:pt x="4622188" y="4614334"/>
                  <a:pt x="4620607" y="4611916"/>
                  <a:pt x="4618932" y="4609795"/>
                </a:cubicBezTo>
                <a:cubicBezTo>
                  <a:pt x="4617259" y="4607674"/>
                  <a:pt x="4615472" y="4605870"/>
                  <a:pt x="4613574" y="4604381"/>
                </a:cubicBezTo>
                <a:cubicBezTo>
                  <a:pt x="4611677" y="4602893"/>
                  <a:pt x="4609649" y="4601628"/>
                  <a:pt x="4607491" y="4600586"/>
                </a:cubicBezTo>
                <a:cubicBezTo>
                  <a:pt x="4611956" y="4599172"/>
                  <a:pt x="4615937" y="4597312"/>
                  <a:pt x="4619435" y="4595005"/>
                </a:cubicBezTo>
                <a:cubicBezTo>
                  <a:pt x="4622932" y="4592698"/>
                  <a:pt x="4625871" y="4589982"/>
                  <a:pt x="4628253" y="4586857"/>
                </a:cubicBezTo>
                <a:cubicBezTo>
                  <a:pt x="4630635" y="4583732"/>
                  <a:pt x="4632438" y="4580178"/>
                  <a:pt x="4633666" y="4576197"/>
                </a:cubicBezTo>
                <a:cubicBezTo>
                  <a:pt x="4634894" y="4572216"/>
                  <a:pt x="4635508" y="4567807"/>
                  <a:pt x="4635508" y="4562970"/>
                </a:cubicBezTo>
                <a:cubicBezTo>
                  <a:pt x="4635508" y="4557240"/>
                  <a:pt x="4634652" y="4552161"/>
                  <a:pt x="4632941" y="4547734"/>
                </a:cubicBezTo>
                <a:cubicBezTo>
                  <a:pt x="4631229" y="4543306"/>
                  <a:pt x="4628755" y="4539474"/>
                  <a:pt x="4625518" y="4536237"/>
                </a:cubicBezTo>
                <a:cubicBezTo>
                  <a:pt x="4622281" y="4533000"/>
                  <a:pt x="4618337" y="4530377"/>
                  <a:pt x="4613686" y="4528368"/>
                </a:cubicBezTo>
                <a:cubicBezTo>
                  <a:pt x="4609035" y="4526358"/>
                  <a:pt x="4603808" y="4524944"/>
                  <a:pt x="4598003" y="4524126"/>
                </a:cubicBezTo>
                <a:cubicBezTo>
                  <a:pt x="4595994" y="4523903"/>
                  <a:pt x="4593762" y="4523717"/>
                  <a:pt x="4591306" y="4523568"/>
                </a:cubicBezTo>
                <a:cubicBezTo>
                  <a:pt x="4588850" y="4523419"/>
                  <a:pt x="4585725" y="4523345"/>
                  <a:pt x="4581930" y="4523345"/>
                </a:cubicBezTo>
                <a:close/>
                <a:moveTo>
                  <a:pt x="2630310" y="4523345"/>
                </a:moveTo>
                <a:cubicBezTo>
                  <a:pt x="2629565" y="4523345"/>
                  <a:pt x="2628933" y="4523549"/>
                  <a:pt x="2628412" y="4523958"/>
                </a:cubicBezTo>
                <a:cubicBezTo>
                  <a:pt x="2627891" y="4524368"/>
                  <a:pt x="2627445" y="4525037"/>
                  <a:pt x="2627072" y="4525968"/>
                </a:cubicBezTo>
                <a:cubicBezTo>
                  <a:pt x="2626701" y="4526898"/>
                  <a:pt x="2626421" y="4528144"/>
                  <a:pt x="2626235" y="4529707"/>
                </a:cubicBezTo>
                <a:cubicBezTo>
                  <a:pt x="2626049" y="4531270"/>
                  <a:pt x="2625956" y="4533167"/>
                  <a:pt x="2625956" y="4535400"/>
                </a:cubicBezTo>
                <a:cubicBezTo>
                  <a:pt x="2625956" y="4537558"/>
                  <a:pt x="2626049" y="4539399"/>
                  <a:pt x="2626235" y="4540925"/>
                </a:cubicBezTo>
                <a:cubicBezTo>
                  <a:pt x="2626421" y="4542450"/>
                  <a:pt x="2626701" y="4543678"/>
                  <a:pt x="2627072" y="4544608"/>
                </a:cubicBezTo>
                <a:cubicBezTo>
                  <a:pt x="2627445" y="4545539"/>
                  <a:pt x="2627891" y="4546227"/>
                  <a:pt x="2628412" y="4546673"/>
                </a:cubicBezTo>
                <a:cubicBezTo>
                  <a:pt x="2628933" y="4547120"/>
                  <a:pt x="2629565" y="4547343"/>
                  <a:pt x="2630310" y="4547343"/>
                </a:cubicBezTo>
                <a:lnTo>
                  <a:pt x="2666475" y="4547343"/>
                </a:lnTo>
                <a:lnTo>
                  <a:pt x="2666475" y="4663764"/>
                </a:lnTo>
                <a:cubicBezTo>
                  <a:pt x="2666475" y="4664508"/>
                  <a:pt x="2666716" y="4665178"/>
                  <a:pt x="2667200" y="4665773"/>
                </a:cubicBezTo>
                <a:cubicBezTo>
                  <a:pt x="2667684" y="4666368"/>
                  <a:pt x="2668484" y="4666852"/>
                  <a:pt x="2669600" y="4667224"/>
                </a:cubicBezTo>
                <a:cubicBezTo>
                  <a:pt x="2670716" y="4667596"/>
                  <a:pt x="2672223" y="4667894"/>
                  <a:pt x="2674121" y="4668117"/>
                </a:cubicBezTo>
                <a:cubicBezTo>
                  <a:pt x="2676018" y="4668340"/>
                  <a:pt x="2678381" y="4668452"/>
                  <a:pt x="2681209" y="4668452"/>
                </a:cubicBezTo>
                <a:cubicBezTo>
                  <a:pt x="2684036" y="4668452"/>
                  <a:pt x="2686399" y="4668340"/>
                  <a:pt x="2688297" y="4668117"/>
                </a:cubicBezTo>
                <a:cubicBezTo>
                  <a:pt x="2690194" y="4667894"/>
                  <a:pt x="2691701" y="4667596"/>
                  <a:pt x="2692817" y="4667224"/>
                </a:cubicBezTo>
                <a:cubicBezTo>
                  <a:pt x="2693934" y="4666852"/>
                  <a:pt x="2694733" y="4666368"/>
                  <a:pt x="2695217" y="4665773"/>
                </a:cubicBezTo>
                <a:cubicBezTo>
                  <a:pt x="2695701" y="4665178"/>
                  <a:pt x="2695943" y="4664508"/>
                  <a:pt x="2695943" y="4663764"/>
                </a:cubicBezTo>
                <a:lnTo>
                  <a:pt x="2695943" y="4547343"/>
                </a:lnTo>
                <a:lnTo>
                  <a:pt x="2732108" y="4547343"/>
                </a:lnTo>
                <a:cubicBezTo>
                  <a:pt x="2732778" y="4547343"/>
                  <a:pt x="2733392" y="4547120"/>
                  <a:pt x="2733950" y="4546673"/>
                </a:cubicBezTo>
                <a:cubicBezTo>
                  <a:pt x="2734508" y="4546227"/>
                  <a:pt x="2734973" y="4545539"/>
                  <a:pt x="2735345" y="4544608"/>
                </a:cubicBezTo>
                <a:cubicBezTo>
                  <a:pt x="2735717" y="4543678"/>
                  <a:pt x="2735996" y="4542450"/>
                  <a:pt x="2736182" y="4540925"/>
                </a:cubicBezTo>
                <a:cubicBezTo>
                  <a:pt x="2736368" y="4539399"/>
                  <a:pt x="2736461" y="4537558"/>
                  <a:pt x="2736461" y="4535400"/>
                </a:cubicBezTo>
                <a:cubicBezTo>
                  <a:pt x="2736461" y="4533167"/>
                  <a:pt x="2736368" y="4531270"/>
                  <a:pt x="2736182" y="4529707"/>
                </a:cubicBezTo>
                <a:cubicBezTo>
                  <a:pt x="2735996" y="4528144"/>
                  <a:pt x="2735717" y="4526898"/>
                  <a:pt x="2735345" y="4525968"/>
                </a:cubicBezTo>
                <a:cubicBezTo>
                  <a:pt x="2734973" y="4525037"/>
                  <a:pt x="2734508" y="4524368"/>
                  <a:pt x="2733950" y="4523958"/>
                </a:cubicBezTo>
                <a:cubicBezTo>
                  <a:pt x="2733392" y="4523549"/>
                  <a:pt x="2732778" y="4523345"/>
                  <a:pt x="2732108" y="4523345"/>
                </a:cubicBezTo>
                <a:close/>
                <a:moveTo>
                  <a:pt x="9414118" y="4522898"/>
                </a:moveTo>
                <a:cubicBezTo>
                  <a:pt x="9411440" y="4522898"/>
                  <a:pt x="9409244" y="4522991"/>
                  <a:pt x="9407533" y="4523177"/>
                </a:cubicBezTo>
                <a:cubicBezTo>
                  <a:pt x="9405822" y="4523363"/>
                  <a:pt x="9404444" y="4523679"/>
                  <a:pt x="9403403" y="4524126"/>
                </a:cubicBezTo>
                <a:cubicBezTo>
                  <a:pt x="9402361" y="4524572"/>
                  <a:pt x="9401617" y="4525093"/>
                  <a:pt x="9401170" y="4525689"/>
                </a:cubicBezTo>
                <a:cubicBezTo>
                  <a:pt x="9400724" y="4526284"/>
                  <a:pt x="9400500" y="4526954"/>
                  <a:pt x="9400500" y="4527698"/>
                </a:cubicBezTo>
                <a:lnTo>
                  <a:pt x="9400500" y="4595452"/>
                </a:lnTo>
                <a:cubicBezTo>
                  <a:pt x="9400500" y="4600586"/>
                  <a:pt x="9400556" y="4605981"/>
                  <a:pt x="9400668" y="4611637"/>
                </a:cubicBezTo>
                <a:cubicBezTo>
                  <a:pt x="9400780" y="4617292"/>
                  <a:pt x="9400947" y="4622725"/>
                  <a:pt x="9401170" y="4627934"/>
                </a:cubicBezTo>
                <a:lnTo>
                  <a:pt x="9401059" y="4627934"/>
                </a:lnTo>
                <a:cubicBezTo>
                  <a:pt x="9399720" y="4624957"/>
                  <a:pt x="9398342" y="4621980"/>
                  <a:pt x="9396929" y="4619004"/>
                </a:cubicBezTo>
                <a:cubicBezTo>
                  <a:pt x="9395515" y="4616027"/>
                  <a:pt x="9394064" y="4612995"/>
                  <a:pt x="9392576" y="4609907"/>
                </a:cubicBezTo>
                <a:cubicBezTo>
                  <a:pt x="9391088" y="4606819"/>
                  <a:pt x="9389543" y="4603730"/>
                  <a:pt x="9387944" y="4600642"/>
                </a:cubicBezTo>
                <a:cubicBezTo>
                  <a:pt x="9386344" y="4597554"/>
                  <a:pt x="9384725" y="4594410"/>
                  <a:pt x="9383088" y="4591210"/>
                </a:cubicBezTo>
                <a:lnTo>
                  <a:pt x="9354960" y="4538413"/>
                </a:lnTo>
                <a:cubicBezTo>
                  <a:pt x="9353546" y="4535511"/>
                  <a:pt x="9352169" y="4533074"/>
                  <a:pt x="9350830" y="4531102"/>
                </a:cubicBezTo>
                <a:cubicBezTo>
                  <a:pt x="9349490" y="4529130"/>
                  <a:pt x="9348058" y="4527586"/>
                  <a:pt x="9346532" y="4526470"/>
                </a:cubicBezTo>
                <a:cubicBezTo>
                  <a:pt x="9345006" y="4525354"/>
                  <a:pt x="9343276" y="4524554"/>
                  <a:pt x="9341342" y="4524070"/>
                </a:cubicBezTo>
                <a:cubicBezTo>
                  <a:pt x="9339407" y="4523586"/>
                  <a:pt x="9337026" y="4523345"/>
                  <a:pt x="9334198" y="4523345"/>
                </a:cubicBezTo>
                <a:lnTo>
                  <a:pt x="9318459" y="4523345"/>
                </a:lnTo>
                <a:cubicBezTo>
                  <a:pt x="9315482" y="4523345"/>
                  <a:pt x="9312971" y="4524219"/>
                  <a:pt x="9310925" y="4525968"/>
                </a:cubicBezTo>
                <a:cubicBezTo>
                  <a:pt x="9308878" y="4527716"/>
                  <a:pt x="9307855" y="4530339"/>
                  <a:pt x="9307855" y="4533837"/>
                </a:cubicBezTo>
                <a:lnTo>
                  <a:pt x="9307855" y="4663652"/>
                </a:lnTo>
                <a:cubicBezTo>
                  <a:pt x="9307855" y="4664396"/>
                  <a:pt x="9308041" y="4665066"/>
                  <a:pt x="9308414" y="4665661"/>
                </a:cubicBezTo>
                <a:cubicBezTo>
                  <a:pt x="9308786" y="4666257"/>
                  <a:pt x="9309455" y="4666759"/>
                  <a:pt x="9310422" y="4667168"/>
                </a:cubicBezTo>
                <a:cubicBezTo>
                  <a:pt x="9311390" y="4667578"/>
                  <a:pt x="9312730" y="4667894"/>
                  <a:pt x="9314441" y="4668117"/>
                </a:cubicBezTo>
                <a:cubicBezTo>
                  <a:pt x="9316152" y="4668340"/>
                  <a:pt x="9318310" y="4668452"/>
                  <a:pt x="9320915" y="4668452"/>
                </a:cubicBezTo>
                <a:cubicBezTo>
                  <a:pt x="9323594" y="4668452"/>
                  <a:pt x="9325789" y="4668340"/>
                  <a:pt x="9327500" y="4668117"/>
                </a:cubicBezTo>
                <a:cubicBezTo>
                  <a:pt x="9329212" y="4667894"/>
                  <a:pt x="9330570" y="4667578"/>
                  <a:pt x="9331574" y="4667168"/>
                </a:cubicBezTo>
                <a:cubicBezTo>
                  <a:pt x="9332580" y="4666759"/>
                  <a:pt x="9333286" y="4666257"/>
                  <a:pt x="9333696" y="4665661"/>
                </a:cubicBezTo>
                <a:cubicBezTo>
                  <a:pt x="9334105" y="4665066"/>
                  <a:pt x="9334310" y="4664396"/>
                  <a:pt x="9334310" y="4663652"/>
                </a:cubicBezTo>
                <a:lnTo>
                  <a:pt x="9334310" y="4588085"/>
                </a:lnTo>
                <a:cubicBezTo>
                  <a:pt x="9334310" y="4582429"/>
                  <a:pt x="9334235" y="4576941"/>
                  <a:pt x="9334086" y="4571621"/>
                </a:cubicBezTo>
                <a:cubicBezTo>
                  <a:pt x="9333938" y="4566300"/>
                  <a:pt x="9333714" y="4560961"/>
                  <a:pt x="9333416" y="4555603"/>
                </a:cubicBezTo>
                <a:lnTo>
                  <a:pt x="9333640" y="4555603"/>
                </a:lnTo>
                <a:cubicBezTo>
                  <a:pt x="9335351" y="4559993"/>
                  <a:pt x="9337286" y="4564514"/>
                  <a:pt x="9339444" y="4569165"/>
                </a:cubicBezTo>
                <a:cubicBezTo>
                  <a:pt x="9341602" y="4573816"/>
                  <a:pt x="9343723" y="4578150"/>
                  <a:pt x="9345806" y="4582169"/>
                </a:cubicBezTo>
                <a:lnTo>
                  <a:pt x="9381748" y="4649700"/>
                </a:lnTo>
                <a:cubicBezTo>
                  <a:pt x="9383608" y="4653420"/>
                  <a:pt x="9385283" y="4656453"/>
                  <a:pt x="9386772" y="4658797"/>
                </a:cubicBezTo>
                <a:cubicBezTo>
                  <a:pt x="9388260" y="4661141"/>
                  <a:pt x="9389804" y="4663001"/>
                  <a:pt x="9391404" y="4664378"/>
                </a:cubicBezTo>
                <a:cubicBezTo>
                  <a:pt x="9393004" y="4665754"/>
                  <a:pt x="9394752" y="4666703"/>
                  <a:pt x="9396650" y="4667224"/>
                </a:cubicBezTo>
                <a:cubicBezTo>
                  <a:pt x="9398548" y="4667745"/>
                  <a:pt x="9400798" y="4668005"/>
                  <a:pt x="9403403" y="4668005"/>
                </a:cubicBezTo>
                <a:lnTo>
                  <a:pt x="9415904" y="4668005"/>
                </a:lnTo>
                <a:cubicBezTo>
                  <a:pt x="9417318" y="4668005"/>
                  <a:pt x="9418714" y="4667801"/>
                  <a:pt x="9420090" y="4667392"/>
                </a:cubicBezTo>
                <a:cubicBezTo>
                  <a:pt x="9421467" y="4666982"/>
                  <a:pt x="9422658" y="4666331"/>
                  <a:pt x="9423662" y="4665438"/>
                </a:cubicBezTo>
                <a:cubicBezTo>
                  <a:pt x="9424666" y="4664545"/>
                  <a:pt x="9425466" y="4663429"/>
                  <a:pt x="9426062" y="4662090"/>
                </a:cubicBezTo>
                <a:cubicBezTo>
                  <a:pt x="9426657" y="4660750"/>
                  <a:pt x="9426955" y="4659225"/>
                  <a:pt x="9426955" y="4657513"/>
                </a:cubicBezTo>
                <a:lnTo>
                  <a:pt x="9426955" y="4527698"/>
                </a:lnTo>
                <a:cubicBezTo>
                  <a:pt x="9426955" y="4526954"/>
                  <a:pt x="9426769" y="4526284"/>
                  <a:pt x="9426397" y="4525689"/>
                </a:cubicBezTo>
                <a:cubicBezTo>
                  <a:pt x="9426024" y="4525093"/>
                  <a:pt x="9425374" y="4524572"/>
                  <a:pt x="9424444" y="4524126"/>
                </a:cubicBezTo>
                <a:cubicBezTo>
                  <a:pt x="9423513" y="4523679"/>
                  <a:pt x="9422192" y="4523363"/>
                  <a:pt x="9420481" y="4523177"/>
                </a:cubicBezTo>
                <a:cubicBezTo>
                  <a:pt x="9418770" y="4522991"/>
                  <a:pt x="9416648" y="4522898"/>
                  <a:pt x="9414118" y="4522898"/>
                </a:cubicBezTo>
                <a:close/>
                <a:moveTo>
                  <a:pt x="7194794" y="4522898"/>
                </a:moveTo>
                <a:cubicBezTo>
                  <a:pt x="7192115" y="4522898"/>
                  <a:pt x="7189920" y="4522991"/>
                  <a:pt x="7188208" y="4523177"/>
                </a:cubicBezTo>
                <a:cubicBezTo>
                  <a:pt x="7186497" y="4523363"/>
                  <a:pt x="7185120" y="4523679"/>
                  <a:pt x="7184078" y="4524126"/>
                </a:cubicBezTo>
                <a:cubicBezTo>
                  <a:pt x="7183036" y="4524572"/>
                  <a:pt x="7182292" y="4525093"/>
                  <a:pt x="7181846" y="4525689"/>
                </a:cubicBezTo>
                <a:cubicBezTo>
                  <a:pt x="7181399" y="4526284"/>
                  <a:pt x="7181176" y="4526954"/>
                  <a:pt x="7181176" y="4527698"/>
                </a:cubicBezTo>
                <a:lnTo>
                  <a:pt x="7181176" y="4595452"/>
                </a:lnTo>
                <a:cubicBezTo>
                  <a:pt x="7181176" y="4600586"/>
                  <a:pt x="7181232" y="4605981"/>
                  <a:pt x="7181343" y="4611637"/>
                </a:cubicBezTo>
                <a:cubicBezTo>
                  <a:pt x="7181455" y="4617292"/>
                  <a:pt x="7181622" y="4622725"/>
                  <a:pt x="7181846" y="4627934"/>
                </a:cubicBezTo>
                <a:lnTo>
                  <a:pt x="7181734" y="4627934"/>
                </a:lnTo>
                <a:cubicBezTo>
                  <a:pt x="7180395" y="4624957"/>
                  <a:pt x="7179018" y="4621980"/>
                  <a:pt x="7177604" y="4619004"/>
                </a:cubicBezTo>
                <a:cubicBezTo>
                  <a:pt x="7176190" y="4616027"/>
                  <a:pt x="7174739" y="4612995"/>
                  <a:pt x="7173251" y="4609907"/>
                </a:cubicBezTo>
                <a:cubicBezTo>
                  <a:pt x="7171763" y="4606819"/>
                  <a:pt x="7170218" y="4603730"/>
                  <a:pt x="7168619" y="4600642"/>
                </a:cubicBezTo>
                <a:cubicBezTo>
                  <a:pt x="7167019" y="4597554"/>
                  <a:pt x="7165400" y="4594410"/>
                  <a:pt x="7163763" y="4591210"/>
                </a:cubicBezTo>
                <a:lnTo>
                  <a:pt x="7135635" y="4538413"/>
                </a:lnTo>
                <a:cubicBezTo>
                  <a:pt x="7134221" y="4535511"/>
                  <a:pt x="7132844" y="4533074"/>
                  <a:pt x="7131505" y="4531102"/>
                </a:cubicBezTo>
                <a:cubicBezTo>
                  <a:pt x="7130165" y="4529130"/>
                  <a:pt x="7128733" y="4527586"/>
                  <a:pt x="7127207" y="4526470"/>
                </a:cubicBezTo>
                <a:cubicBezTo>
                  <a:pt x="7125682" y="4525354"/>
                  <a:pt x="7123952" y="4524554"/>
                  <a:pt x="7122017" y="4524070"/>
                </a:cubicBezTo>
                <a:cubicBezTo>
                  <a:pt x="7120082" y="4523586"/>
                  <a:pt x="7117701" y="4523345"/>
                  <a:pt x="7114873" y="4523345"/>
                </a:cubicBezTo>
                <a:lnTo>
                  <a:pt x="7099134" y="4523345"/>
                </a:lnTo>
                <a:cubicBezTo>
                  <a:pt x="7096158" y="4523345"/>
                  <a:pt x="7093646" y="4524219"/>
                  <a:pt x="7091600" y="4525968"/>
                </a:cubicBezTo>
                <a:cubicBezTo>
                  <a:pt x="7089554" y="4527716"/>
                  <a:pt x="7088530" y="4530339"/>
                  <a:pt x="7088530" y="4533837"/>
                </a:cubicBezTo>
                <a:lnTo>
                  <a:pt x="7088530" y="4663652"/>
                </a:lnTo>
                <a:cubicBezTo>
                  <a:pt x="7088530" y="4664396"/>
                  <a:pt x="7088716" y="4665066"/>
                  <a:pt x="7089089" y="4665661"/>
                </a:cubicBezTo>
                <a:cubicBezTo>
                  <a:pt x="7089461" y="4666257"/>
                  <a:pt x="7090130" y="4666759"/>
                  <a:pt x="7091098" y="4667168"/>
                </a:cubicBezTo>
                <a:cubicBezTo>
                  <a:pt x="7092065" y="4667578"/>
                  <a:pt x="7093405" y="4667894"/>
                  <a:pt x="7095116" y="4668117"/>
                </a:cubicBezTo>
                <a:cubicBezTo>
                  <a:pt x="7096828" y="4668340"/>
                  <a:pt x="7098986" y="4668452"/>
                  <a:pt x="7101590" y="4668452"/>
                </a:cubicBezTo>
                <a:cubicBezTo>
                  <a:pt x="7104269" y="4668452"/>
                  <a:pt x="7106464" y="4668340"/>
                  <a:pt x="7108176" y="4668117"/>
                </a:cubicBezTo>
                <a:cubicBezTo>
                  <a:pt x="7109887" y="4667894"/>
                  <a:pt x="7111245" y="4667578"/>
                  <a:pt x="7112250" y="4667168"/>
                </a:cubicBezTo>
                <a:cubicBezTo>
                  <a:pt x="7113255" y="4666759"/>
                  <a:pt x="7113961" y="4666257"/>
                  <a:pt x="7114371" y="4665661"/>
                </a:cubicBezTo>
                <a:cubicBezTo>
                  <a:pt x="7114780" y="4665066"/>
                  <a:pt x="7114985" y="4664396"/>
                  <a:pt x="7114985" y="4663652"/>
                </a:cubicBezTo>
                <a:lnTo>
                  <a:pt x="7114985" y="4588085"/>
                </a:lnTo>
                <a:cubicBezTo>
                  <a:pt x="7114985" y="4582429"/>
                  <a:pt x="7114910" y="4576941"/>
                  <a:pt x="7114761" y="4571621"/>
                </a:cubicBezTo>
                <a:cubicBezTo>
                  <a:pt x="7114613" y="4566300"/>
                  <a:pt x="7114389" y="4560961"/>
                  <a:pt x="7114092" y="4555603"/>
                </a:cubicBezTo>
                <a:lnTo>
                  <a:pt x="7114315" y="4555603"/>
                </a:lnTo>
                <a:cubicBezTo>
                  <a:pt x="7116026" y="4559993"/>
                  <a:pt x="7117961" y="4564514"/>
                  <a:pt x="7120119" y="4569165"/>
                </a:cubicBezTo>
                <a:cubicBezTo>
                  <a:pt x="7122277" y="4573816"/>
                  <a:pt x="7124398" y="4578150"/>
                  <a:pt x="7126482" y="4582169"/>
                </a:cubicBezTo>
                <a:lnTo>
                  <a:pt x="7162424" y="4649700"/>
                </a:lnTo>
                <a:cubicBezTo>
                  <a:pt x="7164284" y="4653420"/>
                  <a:pt x="7165958" y="4656453"/>
                  <a:pt x="7167447" y="4658797"/>
                </a:cubicBezTo>
                <a:cubicBezTo>
                  <a:pt x="7168935" y="4661141"/>
                  <a:pt x="7170479" y="4663001"/>
                  <a:pt x="7172079" y="4664378"/>
                </a:cubicBezTo>
                <a:cubicBezTo>
                  <a:pt x="7173679" y="4665754"/>
                  <a:pt x="7175427" y="4666703"/>
                  <a:pt x="7177325" y="4667224"/>
                </a:cubicBezTo>
                <a:cubicBezTo>
                  <a:pt x="7179223" y="4667745"/>
                  <a:pt x="7181474" y="4668005"/>
                  <a:pt x="7184078" y="4668005"/>
                </a:cubicBezTo>
                <a:lnTo>
                  <a:pt x="7196580" y="4668005"/>
                </a:lnTo>
                <a:cubicBezTo>
                  <a:pt x="7197994" y="4668005"/>
                  <a:pt x="7199389" y="4667801"/>
                  <a:pt x="7200765" y="4667392"/>
                </a:cubicBezTo>
                <a:cubicBezTo>
                  <a:pt x="7202142" y="4666982"/>
                  <a:pt x="7203333" y="4666331"/>
                  <a:pt x="7204337" y="4665438"/>
                </a:cubicBezTo>
                <a:cubicBezTo>
                  <a:pt x="7205342" y="4664545"/>
                  <a:pt x="7206142" y="4663429"/>
                  <a:pt x="7206737" y="4662090"/>
                </a:cubicBezTo>
                <a:cubicBezTo>
                  <a:pt x="7207332" y="4660750"/>
                  <a:pt x="7207630" y="4659225"/>
                  <a:pt x="7207630" y="4657513"/>
                </a:cubicBezTo>
                <a:lnTo>
                  <a:pt x="7207630" y="4527698"/>
                </a:lnTo>
                <a:cubicBezTo>
                  <a:pt x="7207630" y="4526954"/>
                  <a:pt x="7207444" y="4526284"/>
                  <a:pt x="7207072" y="4525689"/>
                </a:cubicBezTo>
                <a:cubicBezTo>
                  <a:pt x="7206700" y="4525093"/>
                  <a:pt x="7206049" y="4524572"/>
                  <a:pt x="7205119" y="4524126"/>
                </a:cubicBezTo>
                <a:cubicBezTo>
                  <a:pt x="7204188" y="4523679"/>
                  <a:pt x="7202868" y="4523363"/>
                  <a:pt x="7201156" y="4523177"/>
                </a:cubicBezTo>
                <a:cubicBezTo>
                  <a:pt x="7199445" y="4522991"/>
                  <a:pt x="7197324" y="4522898"/>
                  <a:pt x="7194794" y="4522898"/>
                </a:cubicBezTo>
                <a:close/>
                <a:moveTo>
                  <a:pt x="8598689" y="4522675"/>
                </a:moveTo>
                <a:cubicBezTo>
                  <a:pt x="8595862" y="4522675"/>
                  <a:pt x="8593518" y="4522786"/>
                  <a:pt x="8591657" y="4523010"/>
                </a:cubicBezTo>
                <a:cubicBezTo>
                  <a:pt x="8589796" y="4523233"/>
                  <a:pt x="8588290" y="4523531"/>
                  <a:pt x="8587136" y="4523903"/>
                </a:cubicBezTo>
                <a:cubicBezTo>
                  <a:pt x="8585983" y="4524275"/>
                  <a:pt x="8585164" y="4524758"/>
                  <a:pt x="8584680" y="4525354"/>
                </a:cubicBezTo>
                <a:cubicBezTo>
                  <a:pt x="8584197" y="4525949"/>
                  <a:pt x="8583955" y="4526619"/>
                  <a:pt x="8583955" y="4527363"/>
                </a:cubicBezTo>
                <a:lnTo>
                  <a:pt x="8583955" y="4663764"/>
                </a:lnTo>
                <a:cubicBezTo>
                  <a:pt x="8583955" y="4664508"/>
                  <a:pt x="8584197" y="4665178"/>
                  <a:pt x="8584680" y="4665773"/>
                </a:cubicBezTo>
                <a:cubicBezTo>
                  <a:pt x="8585164" y="4666368"/>
                  <a:pt x="8585964" y="4666852"/>
                  <a:pt x="8587080" y="4667224"/>
                </a:cubicBezTo>
                <a:cubicBezTo>
                  <a:pt x="8588197" y="4667596"/>
                  <a:pt x="8589704" y="4667894"/>
                  <a:pt x="8591601" y="4668117"/>
                </a:cubicBezTo>
                <a:cubicBezTo>
                  <a:pt x="8593499" y="4668340"/>
                  <a:pt x="8595862" y="4668452"/>
                  <a:pt x="8598689" y="4668452"/>
                </a:cubicBezTo>
                <a:cubicBezTo>
                  <a:pt x="8601592" y="4668452"/>
                  <a:pt x="8603972" y="4668340"/>
                  <a:pt x="8605833" y="4668117"/>
                </a:cubicBezTo>
                <a:cubicBezTo>
                  <a:pt x="8607694" y="4667894"/>
                  <a:pt x="8609182" y="4667596"/>
                  <a:pt x="8610298" y="4667224"/>
                </a:cubicBezTo>
                <a:cubicBezTo>
                  <a:pt x="8611414" y="4666852"/>
                  <a:pt x="8612214" y="4666368"/>
                  <a:pt x="8612698" y="4665773"/>
                </a:cubicBezTo>
                <a:cubicBezTo>
                  <a:pt x="8613182" y="4665178"/>
                  <a:pt x="8613423" y="4664508"/>
                  <a:pt x="8613423" y="4663764"/>
                </a:cubicBezTo>
                <a:lnTo>
                  <a:pt x="8613423" y="4527363"/>
                </a:lnTo>
                <a:cubicBezTo>
                  <a:pt x="8613423" y="4526619"/>
                  <a:pt x="8613182" y="4525949"/>
                  <a:pt x="8612698" y="4525354"/>
                </a:cubicBezTo>
                <a:cubicBezTo>
                  <a:pt x="8612214" y="4524758"/>
                  <a:pt x="8611414" y="4524275"/>
                  <a:pt x="8610298" y="4523903"/>
                </a:cubicBezTo>
                <a:cubicBezTo>
                  <a:pt x="8609182" y="4523531"/>
                  <a:pt x="8607694" y="4523233"/>
                  <a:pt x="8605833" y="4523010"/>
                </a:cubicBezTo>
                <a:cubicBezTo>
                  <a:pt x="8603972" y="4522786"/>
                  <a:pt x="8601592" y="4522675"/>
                  <a:pt x="8598689" y="4522675"/>
                </a:cubicBezTo>
                <a:close/>
                <a:moveTo>
                  <a:pt x="7902881" y="4522675"/>
                </a:moveTo>
                <a:cubicBezTo>
                  <a:pt x="7899086" y="4522675"/>
                  <a:pt x="7896035" y="4522731"/>
                  <a:pt x="7893728" y="4522842"/>
                </a:cubicBezTo>
                <a:cubicBezTo>
                  <a:pt x="7891421" y="4522954"/>
                  <a:pt x="7889616" y="4523214"/>
                  <a:pt x="7888314" y="4523624"/>
                </a:cubicBezTo>
                <a:cubicBezTo>
                  <a:pt x="7887012" y="4524033"/>
                  <a:pt x="7886063" y="4524628"/>
                  <a:pt x="7885468" y="4525410"/>
                </a:cubicBezTo>
                <a:cubicBezTo>
                  <a:pt x="7884873" y="4526191"/>
                  <a:pt x="7884352" y="4527214"/>
                  <a:pt x="7883905" y="4528479"/>
                </a:cubicBezTo>
                <a:lnTo>
                  <a:pt x="7839368" y="4656620"/>
                </a:lnTo>
                <a:cubicBezTo>
                  <a:pt x="7838475" y="4659225"/>
                  <a:pt x="7837917" y="4661308"/>
                  <a:pt x="7837694" y="4662871"/>
                </a:cubicBezTo>
                <a:cubicBezTo>
                  <a:pt x="7837471" y="4664434"/>
                  <a:pt x="7837731" y="4665643"/>
                  <a:pt x="7838475" y="4666499"/>
                </a:cubicBezTo>
                <a:cubicBezTo>
                  <a:pt x="7839220" y="4667354"/>
                  <a:pt x="7840559" y="4667894"/>
                  <a:pt x="7842494" y="4668117"/>
                </a:cubicBezTo>
                <a:cubicBezTo>
                  <a:pt x="7844428" y="4668340"/>
                  <a:pt x="7847107" y="4668452"/>
                  <a:pt x="7850530" y="4668452"/>
                </a:cubicBezTo>
                <a:cubicBezTo>
                  <a:pt x="7853730" y="4668452"/>
                  <a:pt x="7856316" y="4668378"/>
                  <a:pt x="7858288" y="4668229"/>
                </a:cubicBezTo>
                <a:cubicBezTo>
                  <a:pt x="7860260" y="4668080"/>
                  <a:pt x="7861786" y="4667801"/>
                  <a:pt x="7862865" y="4667392"/>
                </a:cubicBezTo>
                <a:cubicBezTo>
                  <a:pt x="7863944" y="4666982"/>
                  <a:pt x="7864725" y="4666424"/>
                  <a:pt x="7865209" y="4665717"/>
                </a:cubicBezTo>
                <a:cubicBezTo>
                  <a:pt x="7865692" y="4665010"/>
                  <a:pt x="7866083" y="4664136"/>
                  <a:pt x="7866381" y="4663094"/>
                </a:cubicBezTo>
                <a:lnTo>
                  <a:pt x="7875534" y="4634854"/>
                </a:lnTo>
                <a:lnTo>
                  <a:pt x="7929781" y="4634854"/>
                </a:lnTo>
                <a:lnTo>
                  <a:pt x="7939492" y="4663875"/>
                </a:lnTo>
                <a:cubicBezTo>
                  <a:pt x="7939790" y="4664843"/>
                  <a:pt x="7940162" y="4665624"/>
                  <a:pt x="7940609" y="4666220"/>
                </a:cubicBezTo>
                <a:cubicBezTo>
                  <a:pt x="7941055" y="4666815"/>
                  <a:pt x="7941836" y="4667280"/>
                  <a:pt x="7942953" y="4667615"/>
                </a:cubicBezTo>
                <a:cubicBezTo>
                  <a:pt x="7944069" y="4667950"/>
                  <a:pt x="7945687" y="4668173"/>
                  <a:pt x="7947808" y="4668285"/>
                </a:cubicBezTo>
                <a:cubicBezTo>
                  <a:pt x="7949929" y="4668396"/>
                  <a:pt x="7952887" y="4668452"/>
                  <a:pt x="7956682" y="4668452"/>
                </a:cubicBezTo>
                <a:cubicBezTo>
                  <a:pt x="7960328" y="4668452"/>
                  <a:pt x="7963193" y="4668359"/>
                  <a:pt x="7965277" y="4668173"/>
                </a:cubicBezTo>
                <a:cubicBezTo>
                  <a:pt x="7967361" y="4667987"/>
                  <a:pt x="7968812" y="4667503"/>
                  <a:pt x="7969630" y="4666722"/>
                </a:cubicBezTo>
                <a:cubicBezTo>
                  <a:pt x="7970449" y="4665940"/>
                  <a:pt x="7970746" y="4664768"/>
                  <a:pt x="7970523" y="4663206"/>
                </a:cubicBezTo>
                <a:cubicBezTo>
                  <a:pt x="7970300" y="4661643"/>
                  <a:pt x="7969742" y="4659522"/>
                  <a:pt x="7968849" y="4656843"/>
                </a:cubicBezTo>
                <a:lnTo>
                  <a:pt x="7924200" y="4528814"/>
                </a:lnTo>
                <a:cubicBezTo>
                  <a:pt x="7923754" y="4527400"/>
                  <a:pt x="7923214" y="4526284"/>
                  <a:pt x="7922582" y="4525465"/>
                </a:cubicBezTo>
                <a:cubicBezTo>
                  <a:pt x="7921949" y="4524647"/>
                  <a:pt x="7920908" y="4524033"/>
                  <a:pt x="7919456" y="4523624"/>
                </a:cubicBezTo>
                <a:cubicBezTo>
                  <a:pt x="7918005" y="4523214"/>
                  <a:pt x="7915978" y="4522954"/>
                  <a:pt x="7913373" y="4522842"/>
                </a:cubicBezTo>
                <a:cubicBezTo>
                  <a:pt x="7910769" y="4522731"/>
                  <a:pt x="7907271" y="4522675"/>
                  <a:pt x="7902881" y="4522675"/>
                </a:cubicBezTo>
                <a:close/>
                <a:moveTo>
                  <a:pt x="4140878" y="4522675"/>
                </a:moveTo>
                <a:cubicBezTo>
                  <a:pt x="4137976" y="4522675"/>
                  <a:pt x="4135594" y="4522786"/>
                  <a:pt x="4133734" y="4523010"/>
                </a:cubicBezTo>
                <a:cubicBezTo>
                  <a:pt x="4131874" y="4523233"/>
                  <a:pt x="4130367" y="4523531"/>
                  <a:pt x="4129214" y="4523903"/>
                </a:cubicBezTo>
                <a:cubicBezTo>
                  <a:pt x="4128060" y="4524275"/>
                  <a:pt x="4127260" y="4524758"/>
                  <a:pt x="4126814" y="4525354"/>
                </a:cubicBezTo>
                <a:cubicBezTo>
                  <a:pt x="4126367" y="4525949"/>
                  <a:pt x="4126144" y="4526619"/>
                  <a:pt x="4126144" y="4527363"/>
                </a:cubicBezTo>
                <a:lnTo>
                  <a:pt x="4126144" y="4615209"/>
                </a:lnTo>
                <a:cubicBezTo>
                  <a:pt x="4126144" y="4624436"/>
                  <a:pt x="4127465" y="4632491"/>
                  <a:pt x="4130106" y="4639375"/>
                </a:cubicBezTo>
                <a:cubicBezTo>
                  <a:pt x="4132748" y="4646258"/>
                  <a:pt x="4136562" y="4652006"/>
                  <a:pt x="4141548" y="4656620"/>
                </a:cubicBezTo>
                <a:cubicBezTo>
                  <a:pt x="4146533" y="4661234"/>
                  <a:pt x="4152635" y="4664675"/>
                  <a:pt x="4159854" y="4666945"/>
                </a:cubicBezTo>
                <a:cubicBezTo>
                  <a:pt x="4167071" y="4669215"/>
                  <a:pt x="4175220" y="4670350"/>
                  <a:pt x="4184299" y="4670350"/>
                </a:cubicBezTo>
                <a:cubicBezTo>
                  <a:pt x="4193972" y="4670350"/>
                  <a:pt x="4202530" y="4669084"/>
                  <a:pt x="4209971" y="4666554"/>
                </a:cubicBezTo>
                <a:cubicBezTo>
                  <a:pt x="4217413" y="4664024"/>
                  <a:pt x="4223663" y="4660341"/>
                  <a:pt x="4228723" y="4655504"/>
                </a:cubicBezTo>
                <a:cubicBezTo>
                  <a:pt x="4233784" y="4650667"/>
                  <a:pt x="4237616" y="4644751"/>
                  <a:pt x="4240220" y="4637756"/>
                </a:cubicBezTo>
                <a:cubicBezTo>
                  <a:pt x="4242826" y="4630761"/>
                  <a:pt x="4244127" y="4622836"/>
                  <a:pt x="4244127" y="4613981"/>
                </a:cubicBezTo>
                <a:lnTo>
                  <a:pt x="4244127" y="4527363"/>
                </a:lnTo>
                <a:cubicBezTo>
                  <a:pt x="4244127" y="4526619"/>
                  <a:pt x="4243904" y="4525949"/>
                  <a:pt x="4243457" y="4525354"/>
                </a:cubicBezTo>
                <a:cubicBezTo>
                  <a:pt x="4243011" y="4524758"/>
                  <a:pt x="4242230" y="4524275"/>
                  <a:pt x="4241113" y="4523903"/>
                </a:cubicBezTo>
                <a:cubicBezTo>
                  <a:pt x="4239997" y="4523531"/>
                  <a:pt x="4238528" y="4523233"/>
                  <a:pt x="4236705" y="4523010"/>
                </a:cubicBezTo>
                <a:cubicBezTo>
                  <a:pt x="4234881" y="4522786"/>
                  <a:pt x="4232557" y="4522675"/>
                  <a:pt x="4229728" y="4522675"/>
                </a:cubicBezTo>
                <a:cubicBezTo>
                  <a:pt x="4226900" y="4522675"/>
                  <a:pt x="4224538" y="4522786"/>
                  <a:pt x="4222641" y="4523010"/>
                </a:cubicBezTo>
                <a:cubicBezTo>
                  <a:pt x="4220743" y="4523233"/>
                  <a:pt x="4219236" y="4523531"/>
                  <a:pt x="4218119" y="4523903"/>
                </a:cubicBezTo>
                <a:cubicBezTo>
                  <a:pt x="4217004" y="4524275"/>
                  <a:pt x="4216222" y="4524758"/>
                  <a:pt x="4215775" y="4525354"/>
                </a:cubicBezTo>
                <a:cubicBezTo>
                  <a:pt x="4215329" y="4525949"/>
                  <a:pt x="4215106" y="4526619"/>
                  <a:pt x="4215106" y="4527363"/>
                </a:cubicBezTo>
                <a:lnTo>
                  <a:pt x="4215106" y="4614316"/>
                </a:lnTo>
                <a:cubicBezTo>
                  <a:pt x="4215106" y="4619376"/>
                  <a:pt x="4214417" y="4623897"/>
                  <a:pt x="4213041" y="4627878"/>
                </a:cubicBezTo>
                <a:cubicBezTo>
                  <a:pt x="4211664" y="4631859"/>
                  <a:pt x="4209711" y="4635207"/>
                  <a:pt x="4207181" y="4637924"/>
                </a:cubicBezTo>
                <a:cubicBezTo>
                  <a:pt x="4204651" y="4640640"/>
                  <a:pt x="4201562" y="4642705"/>
                  <a:pt x="4197916" y="4644119"/>
                </a:cubicBezTo>
                <a:cubicBezTo>
                  <a:pt x="4194270" y="4645532"/>
                  <a:pt x="4190140" y="4646239"/>
                  <a:pt x="4185526" y="4646239"/>
                </a:cubicBezTo>
                <a:cubicBezTo>
                  <a:pt x="4180987" y="4646239"/>
                  <a:pt x="4176876" y="4645551"/>
                  <a:pt x="4173192" y="4644174"/>
                </a:cubicBezTo>
                <a:cubicBezTo>
                  <a:pt x="4169509" y="4642798"/>
                  <a:pt x="4166346" y="4640733"/>
                  <a:pt x="4163704" y="4637979"/>
                </a:cubicBezTo>
                <a:cubicBezTo>
                  <a:pt x="4161063" y="4635226"/>
                  <a:pt x="4159035" y="4631747"/>
                  <a:pt x="4157621" y="4627543"/>
                </a:cubicBezTo>
                <a:cubicBezTo>
                  <a:pt x="4156207" y="4623338"/>
                  <a:pt x="4155500" y="4618371"/>
                  <a:pt x="4155500" y="4612641"/>
                </a:cubicBezTo>
                <a:lnTo>
                  <a:pt x="4155500" y="4527363"/>
                </a:lnTo>
                <a:cubicBezTo>
                  <a:pt x="4155500" y="4526619"/>
                  <a:pt x="4155258" y="4525949"/>
                  <a:pt x="4154775" y="4525354"/>
                </a:cubicBezTo>
                <a:cubicBezTo>
                  <a:pt x="4154291" y="4524758"/>
                  <a:pt x="4153491" y="4524275"/>
                  <a:pt x="4152375" y="4523903"/>
                </a:cubicBezTo>
                <a:cubicBezTo>
                  <a:pt x="4151258" y="4523531"/>
                  <a:pt x="4149770" y="4523233"/>
                  <a:pt x="4147910" y="4523010"/>
                </a:cubicBezTo>
                <a:cubicBezTo>
                  <a:pt x="4146050" y="4522786"/>
                  <a:pt x="4143706" y="4522675"/>
                  <a:pt x="4140878" y="4522675"/>
                </a:cubicBezTo>
                <a:close/>
                <a:moveTo>
                  <a:pt x="8961234" y="4520777"/>
                </a:moveTo>
                <a:cubicBezTo>
                  <a:pt x="8949774" y="4520777"/>
                  <a:pt x="8939710" y="4522526"/>
                  <a:pt x="8931041" y="4526023"/>
                </a:cubicBezTo>
                <a:cubicBezTo>
                  <a:pt x="8922372" y="4529521"/>
                  <a:pt x="8915098" y="4534544"/>
                  <a:pt x="8909219" y="4541092"/>
                </a:cubicBezTo>
                <a:cubicBezTo>
                  <a:pt x="8903340" y="4547641"/>
                  <a:pt x="8898912" y="4555584"/>
                  <a:pt x="8895936" y="4564923"/>
                </a:cubicBezTo>
                <a:cubicBezTo>
                  <a:pt x="8892960" y="4574262"/>
                  <a:pt x="8891472" y="4584773"/>
                  <a:pt x="8891472" y="4596456"/>
                </a:cubicBezTo>
                <a:cubicBezTo>
                  <a:pt x="8891472" y="4609181"/>
                  <a:pt x="8892866" y="4620194"/>
                  <a:pt x="8895657" y="4629496"/>
                </a:cubicBezTo>
                <a:cubicBezTo>
                  <a:pt x="8898448" y="4638798"/>
                  <a:pt x="8902634" y="4646463"/>
                  <a:pt x="8908214" y="4652490"/>
                </a:cubicBezTo>
                <a:cubicBezTo>
                  <a:pt x="8913796" y="4658518"/>
                  <a:pt x="8920772" y="4663001"/>
                  <a:pt x="8929144" y="4665940"/>
                </a:cubicBezTo>
                <a:cubicBezTo>
                  <a:pt x="8937515" y="4668880"/>
                  <a:pt x="8947319" y="4670350"/>
                  <a:pt x="8958556" y="4670350"/>
                </a:cubicBezTo>
                <a:cubicBezTo>
                  <a:pt x="8969941" y="4670350"/>
                  <a:pt x="8979968" y="4668619"/>
                  <a:pt x="8988638" y="4665159"/>
                </a:cubicBezTo>
                <a:cubicBezTo>
                  <a:pt x="8997306" y="4661699"/>
                  <a:pt x="9004580" y="4656676"/>
                  <a:pt x="9010460" y="4650090"/>
                </a:cubicBezTo>
                <a:cubicBezTo>
                  <a:pt x="9016338" y="4643505"/>
                  <a:pt x="9020766" y="4635487"/>
                  <a:pt x="9023742" y="4626036"/>
                </a:cubicBezTo>
                <a:cubicBezTo>
                  <a:pt x="9026719" y="4616585"/>
                  <a:pt x="9028207" y="4605870"/>
                  <a:pt x="9028207" y="4593889"/>
                </a:cubicBezTo>
                <a:cubicBezTo>
                  <a:pt x="9028207" y="4581388"/>
                  <a:pt x="9026774" y="4570542"/>
                  <a:pt x="9023910" y="4561352"/>
                </a:cubicBezTo>
                <a:cubicBezTo>
                  <a:pt x="9021045" y="4552161"/>
                  <a:pt x="9016803" y="4544553"/>
                  <a:pt x="9011185" y="4538525"/>
                </a:cubicBezTo>
                <a:cubicBezTo>
                  <a:pt x="9005566" y="4532497"/>
                  <a:pt x="8998572" y="4528033"/>
                  <a:pt x="8990200" y="4525130"/>
                </a:cubicBezTo>
                <a:cubicBezTo>
                  <a:pt x="8981828" y="4522228"/>
                  <a:pt x="8972174" y="4520777"/>
                  <a:pt x="8961234" y="4520777"/>
                </a:cubicBezTo>
                <a:close/>
                <a:moveTo>
                  <a:pt x="6397298" y="4520777"/>
                </a:moveTo>
                <a:cubicBezTo>
                  <a:pt x="6390675" y="4520777"/>
                  <a:pt x="6384406" y="4521633"/>
                  <a:pt x="6378490" y="4523345"/>
                </a:cubicBezTo>
                <a:cubicBezTo>
                  <a:pt x="6372574" y="4525056"/>
                  <a:pt x="6367440" y="4527642"/>
                  <a:pt x="6363086" y="4531102"/>
                </a:cubicBezTo>
                <a:cubicBezTo>
                  <a:pt x="6358733" y="4534562"/>
                  <a:pt x="6355273" y="4538916"/>
                  <a:pt x="6352706" y="4544162"/>
                </a:cubicBezTo>
                <a:cubicBezTo>
                  <a:pt x="6350138" y="4549408"/>
                  <a:pt x="6348855" y="4555491"/>
                  <a:pt x="6348855" y="4562412"/>
                </a:cubicBezTo>
                <a:cubicBezTo>
                  <a:pt x="6348855" y="4568439"/>
                  <a:pt x="6349748" y="4573611"/>
                  <a:pt x="6351534" y="4577927"/>
                </a:cubicBezTo>
                <a:cubicBezTo>
                  <a:pt x="6353320" y="4582243"/>
                  <a:pt x="6355645" y="4585983"/>
                  <a:pt x="6358510" y="4589145"/>
                </a:cubicBezTo>
                <a:cubicBezTo>
                  <a:pt x="6361375" y="4592308"/>
                  <a:pt x="6364630" y="4595024"/>
                  <a:pt x="6368277" y="4597294"/>
                </a:cubicBezTo>
                <a:cubicBezTo>
                  <a:pt x="6371923" y="4599563"/>
                  <a:pt x="6375681" y="4601591"/>
                  <a:pt x="6379550" y="4603377"/>
                </a:cubicBezTo>
                <a:cubicBezTo>
                  <a:pt x="6383420" y="4605163"/>
                  <a:pt x="6387178" y="4606856"/>
                  <a:pt x="6390824" y="4608456"/>
                </a:cubicBezTo>
                <a:cubicBezTo>
                  <a:pt x="6394470" y="4610056"/>
                  <a:pt x="6397726" y="4611767"/>
                  <a:pt x="6400591" y="4613590"/>
                </a:cubicBezTo>
                <a:cubicBezTo>
                  <a:pt x="6403456" y="4615413"/>
                  <a:pt x="6405781" y="4617497"/>
                  <a:pt x="6407567" y="4619841"/>
                </a:cubicBezTo>
                <a:cubicBezTo>
                  <a:pt x="6409353" y="4622185"/>
                  <a:pt x="6410246" y="4624994"/>
                  <a:pt x="6410246" y="4628268"/>
                </a:cubicBezTo>
                <a:cubicBezTo>
                  <a:pt x="6410246" y="4631096"/>
                  <a:pt x="6409725" y="4633663"/>
                  <a:pt x="6408684" y="4635970"/>
                </a:cubicBezTo>
                <a:cubicBezTo>
                  <a:pt x="6407642" y="4638277"/>
                  <a:pt x="6406135" y="4640212"/>
                  <a:pt x="6404163" y="4641775"/>
                </a:cubicBezTo>
                <a:cubicBezTo>
                  <a:pt x="6402191" y="4643337"/>
                  <a:pt x="6399791" y="4644546"/>
                  <a:pt x="6396963" y="4645402"/>
                </a:cubicBezTo>
                <a:cubicBezTo>
                  <a:pt x="6394136" y="4646258"/>
                  <a:pt x="6390936" y="4646686"/>
                  <a:pt x="6387364" y="4646686"/>
                </a:cubicBezTo>
                <a:cubicBezTo>
                  <a:pt x="6381932" y="4646686"/>
                  <a:pt x="6377151" y="4646072"/>
                  <a:pt x="6373021" y="4644844"/>
                </a:cubicBezTo>
                <a:cubicBezTo>
                  <a:pt x="6368891" y="4643616"/>
                  <a:pt x="6365337" y="4642258"/>
                  <a:pt x="6362361" y="4640770"/>
                </a:cubicBezTo>
                <a:cubicBezTo>
                  <a:pt x="6359384" y="4639282"/>
                  <a:pt x="6356947" y="4637924"/>
                  <a:pt x="6355050" y="4636696"/>
                </a:cubicBezTo>
                <a:cubicBezTo>
                  <a:pt x="6353152" y="4635468"/>
                  <a:pt x="6351682" y="4634854"/>
                  <a:pt x="6350641" y="4634854"/>
                </a:cubicBezTo>
                <a:cubicBezTo>
                  <a:pt x="6349896" y="4634854"/>
                  <a:pt x="6349245" y="4635059"/>
                  <a:pt x="6348687" y="4635468"/>
                </a:cubicBezTo>
                <a:cubicBezTo>
                  <a:pt x="6348129" y="4635877"/>
                  <a:pt x="6347683" y="4636566"/>
                  <a:pt x="6347348" y="4637533"/>
                </a:cubicBezTo>
                <a:cubicBezTo>
                  <a:pt x="6347013" y="4638500"/>
                  <a:pt x="6346771" y="4639765"/>
                  <a:pt x="6346622" y="4641328"/>
                </a:cubicBezTo>
                <a:cubicBezTo>
                  <a:pt x="6346473" y="4642891"/>
                  <a:pt x="6346399" y="4644825"/>
                  <a:pt x="6346399" y="4647132"/>
                </a:cubicBezTo>
                <a:cubicBezTo>
                  <a:pt x="6346399" y="4650555"/>
                  <a:pt x="6346604" y="4653178"/>
                  <a:pt x="6347013" y="4655002"/>
                </a:cubicBezTo>
                <a:cubicBezTo>
                  <a:pt x="6347422" y="4656825"/>
                  <a:pt x="6348111" y="4658220"/>
                  <a:pt x="6349078" y="4659187"/>
                </a:cubicBezTo>
                <a:cubicBezTo>
                  <a:pt x="6350045" y="4660155"/>
                  <a:pt x="6351627" y="4661271"/>
                  <a:pt x="6353822" y="4662536"/>
                </a:cubicBezTo>
                <a:cubicBezTo>
                  <a:pt x="6356017" y="4663801"/>
                  <a:pt x="6358752" y="4665010"/>
                  <a:pt x="6362026" y="4666164"/>
                </a:cubicBezTo>
                <a:cubicBezTo>
                  <a:pt x="6365300" y="4667317"/>
                  <a:pt x="6369077" y="4668303"/>
                  <a:pt x="6373355" y="4669122"/>
                </a:cubicBezTo>
                <a:cubicBezTo>
                  <a:pt x="6377634" y="4669940"/>
                  <a:pt x="6382267" y="4670350"/>
                  <a:pt x="6387252" y="4670350"/>
                </a:cubicBezTo>
                <a:cubicBezTo>
                  <a:pt x="6394619" y="4670350"/>
                  <a:pt x="6401540" y="4669382"/>
                  <a:pt x="6408014" y="4667447"/>
                </a:cubicBezTo>
                <a:cubicBezTo>
                  <a:pt x="6414488" y="4665513"/>
                  <a:pt x="6420143" y="4662629"/>
                  <a:pt x="6424980" y="4658797"/>
                </a:cubicBezTo>
                <a:cubicBezTo>
                  <a:pt x="6429817" y="4654964"/>
                  <a:pt x="6433649" y="4650183"/>
                  <a:pt x="6436477" y="4644453"/>
                </a:cubicBezTo>
                <a:cubicBezTo>
                  <a:pt x="6439305" y="4638724"/>
                  <a:pt x="6440719" y="4632063"/>
                  <a:pt x="6440719" y="4624473"/>
                </a:cubicBezTo>
                <a:cubicBezTo>
                  <a:pt x="6440719" y="4618669"/>
                  <a:pt x="6439826" y="4613627"/>
                  <a:pt x="6438040" y="4609349"/>
                </a:cubicBezTo>
                <a:cubicBezTo>
                  <a:pt x="6436254" y="4605070"/>
                  <a:pt x="6433910" y="4601349"/>
                  <a:pt x="6431008" y="4598186"/>
                </a:cubicBezTo>
                <a:cubicBezTo>
                  <a:pt x="6428106" y="4595024"/>
                  <a:pt x="6424794" y="4592308"/>
                  <a:pt x="6421074" y="4590038"/>
                </a:cubicBezTo>
                <a:cubicBezTo>
                  <a:pt x="6417353" y="4587769"/>
                  <a:pt x="6413558" y="4585741"/>
                  <a:pt x="6409688" y="4583955"/>
                </a:cubicBezTo>
                <a:cubicBezTo>
                  <a:pt x="6405819" y="4582169"/>
                  <a:pt x="6402024" y="4580476"/>
                  <a:pt x="6398303" y="4578876"/>
                </a:cubicBezTo>
                <a:cubicBezTo>
                  <a:pt x="6394582" y="4577276"/>
                  <a:pt x="6391252" y="4575565"/>
                  <a:pt x="6388313" y="4573741"/>
                </a:cubicBezTo>
                <a:cubicBezTo>
                  <a:pt x="6385373" y="4571918"/>
                  <a:pt x="6383029" y="4569835"/>
                  <a:pt x="6381281" y="4567491"/>
                </a:cubicBezTo>
                <a:cubicBezTo>
                  <a:pt x="6379532" y="4565147"/>
                  <a:pt x="6378657" y="4562375"/>
                  <a:pt x="6378657" y="4559175"/>
                </a:cubicBezTo>
                <a:cubicBezTo>
                  <a:pt x="6378657" y="4557017"/>
                  <a:pt x="6379048" y="4554971"/>
                  <a:pt x="6379830" y="4553036"/>
                </a:cubicBezTo>
                <a:cubicBezTo>
                  <a:pt x="6380611" y="4551101"/>
                  <a:pt x="6381801" y="4549445"/>
                  <a:pt x="6383401" y="4548069"/>
                </a:cubicBezTo>
                <a:cubicBezTo>
                  <a:pt x="6385001" y="4546692"/>
                  <a:pt x="6386992" y="4545613"/>
                  <a:pt x="6389373" y="4544832"/>
                </a:cubicBezTo>
                <a:cubicBezTo>
                  <a:pt x="6391754" y="4544050"/>
                  <a:pt x="6394545" y="4543660"/>
                  <a:pt x="6397745" y="4543660"/>
                </a:cubicBezTo>
                <a:cubicBezTo>
                  <a:pt x="6401837" y="4543660"/>
                  <a:pt x="6405595" y="4544162"/>
                  <a:pt x="6409018" y="4545166"/>
                </a:cubicBezTo>
                <a:cubicBezTo>
                  <a:pt x="6412441" y="4546171"/>
                  <a:pt x="6415455" y="4547287"/>
                  <a:pt x="6418060" y="4548515"/>
                </a:cubicBezTo>
                <a:cubicBezTo>
                  <a:pt x="6420664" y="4549743"/>
                  <a:pt x="6422859" y="4550878"/>
                  <a:pt x="6424645" y="4551920"/>
                </a:cubicBezTo>
                <a:cubicBezTo>
                  <a:pt x="6426431" y="4552961"/>
                  <a:pt x="6427734" y="4553482"/>
                  <a:pt x="6428552" y="4553482"/>
                </a:cubicBezTo>
                <a:cubicBezTo>
                  <a:pt x="6429371" y="4553482"/>
                  <a:pt x="6430022" y="4553259"/>
                  <a:pt x="6430505" y="4552813"/>
                </a:cubicBezTo>
                <a:cubicBezTo>
                  <a:pt x="6430989" y="4552366"/>
                  <a:pt x="6431361" y="4551659"/>
                  <a:pt x="6431622" y="4550692"/>
                </a:cubicBezTo>
                <a:cubicBezTo>
                  <a:pt x="6431882" y="4549724"/>
                  <a:pt x="6432068" y="4548497"/>
                  <a:pt x="6432180" y="4547008"/>
                </a:cubicBezTo>
                <a:cubicBezTo>
                  <a:pt x="6432291" y="4545520"/>
                  <a:pt x="6432347" y="4543697"/>
                  <a:pt x="6432347" y="4541539"/>
                </a:cubicBezTo>
                <a:cubicBezTo>
                  <a:pt x="6432347" y="4539604"/>
                  <a:pt x="6432310" y="4537986"/>
                  <a:pt x="6432236" y="4536683"/>
                </a:cubicBezTo>
                <a:cubicBezTo>
                  <a:pt x="6432161" y="4535381"/>
                  <a:pt x="6432031" y="4534302"/>
                  <a:pt x="6431845" y="4533446"/>
                </a:cubicBezTo>
                <a:cubicBezTo>
                  <a:pt x="6431659" y="4532590"/>
                  <a:pt x="6431436" y="4531902"/>
                  <a:pt x="6431175" y="4531381"/>
                </a:cubicBezTo>
                <a:cubicBezTo>
                  <a:pt x="6430915" y="4530860"/>
                  <a:pt x="6430412" y="4530228"/>
                  <a:pt x="6429668" y="4529484"/>
                </a:cubicBezTo>
                <a:cubicBezTo>
                  <a:pt x="6428924" y="4528740"/>
                  <a:pt x="6427399" y="4527809"/>
                  <a:pt x="6425092" y="4526693"/>
                </a:cubicBezTo>
                <a:cubicBezTo>
                  <a:pt x="6422785" y="4525577"/>
                  <a:pt x="6420143" y="4524572"/>
                  <a:pt x="6417167" y="4523679"/>
                </a:cubicBezTo>
                <a:cubicBezTo>
                  <a:pt x="6414190" y="4522786"/>
                  <a:pt x="6410990" y="4522080"/>
                  <a:pt x="6407567" y="4521559"/>
                </a:cubicBezTo>
                <a:cubicBezTo>
                  <a:pt x="6404144" y="4521038"/>
                  <a:pt x="6400721" y="4520777"/>
                  <a:pt x="6397298" y="4520777"/>
                </a:cubicBezTo>
                <a:close/>
                <a:moveTo>
                  <a:pt x="3779635" y="4520777"/>
                </a:moveTo>
                <a:cubicBezTo>
                  <a:pt x="3768175" y="4520777"/>
                  <a:pt x="3758111" y="4522526"/>
                  <a:pt x="3749441" y="4526023"/>
                </a:cubicBezTo>
                <a:cubicBezTo>
                  <a:pt x="3740772" y="4529521"/>
                  <a:pt x="3733498" y="4534544"/>
                  <a:pt x="3727619" y="4541092"/>
                </a:cubicBezTo>
                <a:cubicBezTo>
                  <a:pt x="3721741" y="4547641"/>
                  <a:pt x="3717313" y="4555584"/>
                  <a:pt x="3714337" y="4564923"/>
                </a:cubicBezTo>
                <a:cubicBezTo>
                  <a:pt x="3711360" y="4574262"/>
                  <a:pt x="3709872" y="4584773"/>
                  <a:pt x="3709872" y="4596456"/>
                </a:cubicBezTo>
                <a:cubicBezTo>
                  <a:pt x="3709872" y="4609181"/>
                  <a:pt x="3711267" y="4620194"/>
                  <a:pt x="3714057" y="4629496"/>
                </a:cubicBezTo>
                <a:cubicBezTo>
                  <a:pt x="3716848" y="4638798"/>
                  <a:pt x="3721034" y="4646463"/>
                  <a:pt x="3726615" y="4652490"/>
                </a:cubicBezTo>
                <a:cubicBezTo>
                  <a:pt x="3732196" y="4658518"/>
                  <a:pt x="3739172" y="4663001"/>
                  <a:pt x="3747544" y="4665940"/>
                </a:cubicBezTo>
                <a:cubicBezTo>
                  <a:pt x="3755915" y="4668880"/>
                  <a:pt x="3765719" y="4670350"/>
                  <a:pt x="3776956" y="4670350"/>
                </a:cubicBezTo>
                <a:cubicBezTo>
                  <a:pt x="3788341" y="4670350"/>
                  <a:pt x="3798369" y="4668619"/>
                  <a:pt x="3807038" y="4665159"/>
                </a:cubicBezTo>
                <a:cubicBezTo>
                  <a:pt x="3815707" y="4661699"/>
                  <a:pt x="3822981" y="4656676"/>
                  <a:pt x="3828860" y="4650090"/>
                </a:cubicBezTo>
                <a:cubicBezTo>
                  <a:pt x="3834738" y="4643505"/>
                  <a:pt x="3839166" y="4635487"/>
                  <a:pt x="3842143" y="4626036"/>
                </a:cubicBezTo>
                <a:cubicBezTo>
                  <a:pt x="3845119" y="4616585"/>
                  <a:pt x="3846608" y="4605870"/>
                  <a:pt x="3846608" y="4593889"/>
                </a:cubicBezTo>
                <a:cubicBezTo>
                  <a:pt x="3846608" y="4581388"/>
                  <a:pt x="3845175" y="4570542"/>
                  <a:pt x="3842310" y="4561352"/>
                </a:cubicBezTo>
                <a:cubicBezTo>
                  <a:pt x="3839445" y="4552161"/>
                  <a:pt x="3835203" y="4544553"/>
                  <a:pt x="3829585" y="4538525"/>
                </a:cubicBezTo>
                <a:cubicBezTo>
                  <a:pt x="3823967" y="4532497"/>
                  <a:pt x="3816972" y="4528033"/>
                  <a:pt x="3808601" y="4525130"/>
                </a:cubicBezTo>
                <a:cubicBezTo>
                  <a:pt x="3800229" y="4522228"/>
                  <a:pt x="3790574" y="4520777"/>
                  <a:pt x="3779635" y="4520777"/>
                </a:cubicBezTo>
                <a:close/>
                <a:moveTo>
                  <a:pt x="3065260" y="4520777"/>
                </a:moveTo>
                <a:cubicBezTo>
                  <a:pt x="3053800" y="4520777"/>
                  <a:pt x="3043736" y="4522526"/>
                  <a:pt x="3035066" y="4526023"/>
                </a:cubicBezTo>
                <a:cubicBezTo>
                  <a:pt x="3026397" y="4529521"/>
                  <a:pt x="3019123" y="4534544"/>
                  <a:pt x="3013244" y="4541092"/>
                </a:cubicBezTo>
                <a:cubicBezTo>
                  <a:pt x="3007366" y="4547641"/>
                  <a:pt x="3002938" y="4555584"/>
                  <a:pt x="2999961" y="4564923"/>
                </a:cubicBezTo>
                <a:cubicBezTo>
                  <a:pt x="2996985" y="4574262"/>
                  <a:pt x="2995497" y="4584773"/>
                  <a:pt x="2995497" y="4596456"/>
                </a:cubicBezTo>
                <a:cubicBezTo>
                  <a:pt x="2995497" y="4609181"/>
                  <a:pt x="2996892" y="4620194"/>
                  <a:pt x="2999682" y="4629496"/>
                </a:cubicBezTo>
                <a:cubicBezTo>
                  <a:pt x="3002473" y="4638798"/>
                  <a:pt x="3006659" y="4646463"/>
                  <a:pt x="3012240" y="4652490"/>
                </a:cubicBezTo>
                <a:cubicBezTo>
                  <a:pt x="3017821" y="4658518"/>
                  <a:pt x="3024797" y="4663001"/>
                  <a:pt x="3033169" y="4665940"/>
                </a:cubicBezTo>
                <a:cubicBezTo>
                  <a:pt x="3041540" y="4668880"/>
                  <a:pt x="3051344" y="4670350"/>
                  <a:pt x="3062581" y="4670350"/>
                </a:cubicBezTo>
                <a:cubicBezTo>
                  <a:pt x="3073966" y="4670350"/>
                  <a:pt x="3083994" y="4668619"/>
                  <a:pt x="3092663" y="4665159"/>
                </a:cubicBezTo>
                <a:cubicBezTo>
                  <a:pt x="3101332" y="4661699"/>
                  <a:pt x="3108606" y="4656676"/>
                  <a:pt x="3114485" y="4650090"/>
                </a:cubicBezTo>
                <a:cubicBezTo>
                  <a:pt x="3120363" y="4643505"/>
                  <a:pt x="3124791" y="4635487"/>
                  <a:pt x="3127768" y="4626036"/>
                </a:cubicBezTo>
                <a:cubicBezTo>
                  <a:pt x="3130744" y="4616585"/>
                  <a:pt x="3132232" y="4605870"/>
                  <a:pt x="3132232" y="4593889"/>
                </a:cubicBezTo>
                <a:cubicBezTo>
                  <a:pt x="3132232" y="4581388"/>
                  <a:pt x="3130800" y="4570542"/>
                  <a:pt x="3127935" y="4561352"/>
                </a:cubicBezTo>
                <a:cubicBezTo>
                  <a:pt x="3125070" y="4552161"/>
                  <a:pt x="3120828" y="4544553"/>
                  <a:pt x="3115210" y="4538525"/>
                </a:cubicBezTo>
                <a:cubicBezTo>
                  <a:pt x="3109592" y="4532497"/>
                  <a:pt x="3102597" y="4528033"/>
                  <a:pt x="3094225" y="4525130"/>
                </a:cubicBezTo>
                <a:cubicBezTo>
                  <a:pt x="3085854" y="4522228"/>
                  <a:pt x="3076199" y="4520777"/>
                  <a:pt x="3065260" y="4520777"/>
                </a:cubicBezTo>
                <a:close/>
                <a:moveTo>
                  <a:pt x="7187527" y="3098159"/>
                </a:moveTo>
                <a:cubicBezTo>
                  <a:pt x="7256717" y="3098159"/>
                  <a:pt x="7314735" y="3129150"/>
                  <a:pt x="7361582" y="3191132"/>
                </a:cubicBezTo>
                <a:cubicBezTo>
                  <a:pt x="7408429" y="3253115"/>
                  <a:pt x="7431852" y="3341764"/>
                  <a:pt x="7431852" y="3457080"/>
                </a:cubicBezTo>
                <a:cubicBezTo>
                  <a:pt x="7431852" y="3572396"/>
                  <a:pt x="7409150" y="3661045"/>
                  <a:pt x="7363744" y="3723027"/>
                </a:cubicBezTo>
                <a:cubicBezTo>
                  <a:pt x="7318338" y="3785010"/>
                  <a:pt x="7259239" y="3816001"/>
                  <a:pt x="7186446" y="3816001"/>
                </a:cubicBezTo>
                <a:cubicBezTo>
                  <a:pt x="7113653" y="3816001"/>
                  <a:pt x="7054914" y="3785370"/>
                  <a:pt x="7010228" y="3724108"/>
                </a:cubicBezTo>
                <a:cubicBezTo>
                  <a:pt x="6965544" y="3662847"/>
                  <a:pt x="6943201" y="3574918"/>
                  <a:pt x="6943201" y="3460323"/>
                </a:cubicBezTo>
                <a:cubicBezTo>
                  <a:pt x="6943201" y="3345728"/>
                  <a:pt x="6966625" y="3256718"/>
                  <a:pt x="7013472" y="3193295"/>
                </a:cubicBezTo>
                <a:cubicBezTo>
                  <a:pt x="7060319" y="3129871"/>
                  <a:pt x="7118337" y="3098159"/>
                  <a:pt x="7187527" y="3098159"/>
                </a:cubicBezTo>
                <a:close/>
                <a:moveTo>
                  <a:pt x="10060028" y="2702481"/>
                </a:moveTo>
                <a:cubicBezTo>
                  <a:pt x="10026876" y="2702481"/>
                  <a:pt x="10010299" y="2721220"/>
                  <a:pt x="10010299" y="2758697"/>
                </a:cubicBezTo>
                <a:lnTo>
                  <a:pt x="10010299" y="4148976"/>
                </a:lnTo>
                <a:cubicBezTo>
                  <a:pt x="10010299" y="4193661"/>
                  <a:pt x="10037687" y="4216003"/>
                  <a:pt x="10092461" y="4216003"/>
                </a:cubicBezTo>
                <a:lnTo>
                  <a:pt x="10831925" y="4216003"/>
                </a:lnTo>
                <a:cubicBezTo>
                  <a:pt x="10852106" y="4216003"/>
                  <a:pt x="10866519" y="4191499"/>
                  <a:pt x="10875169" y="4142489"/>
                </a:cubicBezTo>
                <a:cubicBezTo>
                  <a:pt x="10883817" y="4093480"/>
                  <a:pt x="10888141" y="4053480"/>
                  <a:pt x="10888141" y="4022489"/>
                </a:cubicBezTo>
                <a:cubicBezTo>
                  <a:pt x="10888141" y="3991497"/>
                  <a:pt x="10885980" y="3962308"/>
                  <a:pt x="10881656" y="3934920"/>
                </a:cubicBezTo>
                <a:cubicBezTo>
                  <a:pt x="10873006" y="3871497"/>
                  <a:pt x="10856430" y="3839785"/>
                  <a:pt x="10831925" y="3839785"/>
                </a:cubicBezTo>
                <a:lnTo>
                  <a:pt x="10434085" y="3839785"/>
                </a:lnTo>
                <a:lnTo>
                  <a:pt x="10434085" y="3623567"/>
                </a:lnTo>
                <a:lnTo>
                  <a:pt x="10708681" y="3623567"/>
                </a:lnTo>
                <a:cubicBezTo>
                  <a:pt x="10725978" y="3623567"/>
                  <a:pt x="10737870" y="3603027"/>
                  <a:pt x="10744356" y="3561945"/>
                </a:cubicBezTo>
                <a:cubicBezTo>
                  <a:pt x="10750843" y="3520864"/>
                  <a:pt x="10754087" y="3485188"/>
                  <a:pt x="10754087" y="3454918"/>
                </a:cubicBezTo>
                <a:cubicBezTo>
                  <a:pt x="10754087" y="3354016"/>
                  <a:pt x="10740393" y="3303565"/>
                  <a:pt x="10713005" y="3303565"/>
                </a:cubicBezTo>
                <a:lnTo>
                  <a:pt x="10434085" y="3303565"/>
                </a:lnTo>
                <a:lnTo>
                  <a:pt x="10434085" y="3085186"/>
                </a:lnTo>
                <a:lnTo>
                  <a:pt x="10834088" y="3085186"/>
                </a:lnTo>
                <a:cubicBezTo>
                  <a:pt x="10864358" y="3085186"/>
                  <a:pt x="10879493" y="3021402"/>
                  <a:pt x="10879493" y="2893834"/>
                </a:cubicBezTo>
                <a:cubicBezTo>
                  <a:pt x="10879493" y="2766265"/>
                  <a:pt x="10864358" y="2702481"/>
                  <a:pt x="10834088" y="2702481"/>
                </a:cubicBezTo>
                <a:close/>
                <a:moveTo>
                  <a:pt x="3373479" y="2702481"/>
                </a:moveTo>
                <a:cubicBezTo>
                  <a:pt x="3340326" y="2702481"/>
                  <a:pt x="3323750" y="2721220"/>
                  <a:pt x="3323750" y="2758697"/>
                </a:cubicBezTo>
                <a:lnTo>
                  <a:pt x="3323750" y="4148976"/>
                </a:lnTo>
                <a:cubicBezTo>
                  <a:pt x="3323750" y="4193661"/>
                  <a:pt x="3351137" y="4216003"/>
                  <a:pt x="3405912" y="4216003"/>
                </a:cubicBezTo>
                <a:lnTo>
                  <a:pt x="4145376" y="4216003"/>
                </a:lnTo>
                <a:cubicBezTo>
                  <a:pt x="4165556" y="4216003"/>
                  <a:pt x="4179971" y="4191499"/>
                  <a:pt x="4188620" y="4142489"/>
                </a:cubicBezTo>
                <a:cubicBezTo>
                  <a:pt x="4197269" y="4093480"/>
                  <a:pt x="4201592" y="4053480"/>
                  <a:pt x="4201592" y="4022489"/>
                </a:cubicBezTo>
                <a:cubicBezTo>
                  <a:pt x="4201592" y="3991497"/>
                  <a:pt x="4199431" y="3962308"/>
                  <a:pt x="4195106" y="3934920"/>
                </a:cubicBezTo>
                <a:cubicBezTo>
                  <a:pt x="4186457" y="3871497"/>
                  <a:pt x="4169880" y="3839785"/>
                  <a:pt x="4145376" y="3839785"/>
                </a:cubicBezTo>
                <a:lnTo>
                  <a:pt x="3747536" y="3839785"/>
                </a:lnTo>
                <a:lnTo>
                  <a:pt x="3747536" y="3623567"/>
                </a:lnTo>
                <a:lnTo>
                  <a:pt x="4022132" y="3623567"/>
                </a:lnTo>
                <a:cubicBezTo>
                  <a:pt x="4039430" y="3623567"/>
                  <a:pt x="4051321" y="3603027"/>
                  <a:pt x="4057808" y="3561945"/>
                </a:cubicBezTo>
                <a:cubicBezTo>
                  <a:pt x="4064294" y="3520864"/>
                  <a:pt x="4067538" y="3485188"/>
                  <a:pt x="4067538" y="3454918"/>
                </a:cubicBezTo>
                <a:cubicBezTo>
                  <a:pt x="4067538" y="3354016"/>
                  <a:pt x="4053844" y="3303565"/>
                  <a:pt x="4026457" y="3303565"/>
                </a:cubicBezTo>
                <a:lnTo>
                  <a:pt x="3747536" y="3303565"/>
                </a:lnTo>
                <a:lnTo>
                  <a:pt x="3747536" y="3085186"/>
                </a:lnTo>
                <a:lnTo>
                  <a:pt x="4147538" y="3085186"/>
                </a:lnTo>
                <a:cubicBezTo>
                  <a:pt x="4177809" y="3085186"/>
                  <a:pt x="4192944" y="3021402"/>
                  <a:pt x="4192944" y="2893834"/>
                </a:cubicBezTo>
                <a:cubicBezTo>
                  <a:pt x="4192944" y="2766265"/>
                  <a:pt x="4177809" y="2702481"/>
                  <a:pt x="4147538" y="2702481"/>
                </a:cubicBezTo>
                <a:close/>
                <a:moveTo>
                  <a:pt x="8361664" y="2700319"/>
                </a:moveTo>
                <a:cubicBezTo>
                  <a:pt x="8185807" y="2700319"/>
                  <a:pt x="8097879" y="2717616"/>
                  <a:pt x="8097879" y="2752211"/>
                </a:cubicBezTo>
                <a:lnTo>
                  <a:pt x="8048149" y="4157625"/>
                </a:lnTo>
                <a:cubicBezTo>
                  <a:pt x="8046707" y="4183571"/>
                  <a:pt x="8080581" y="4201589"/>
                  <a:pt x="8149771" y="4211679"/>
                </a:cubicBezTo>
                <a:cubicBezTo>
                  <a:pt x="8182925" y="4216003"/>
                  <a:pt x="8217159" y="4218165"/>
                  <a:pt x="8252474" y="4218165"/>
                </a:cubicBezTo>
                <a:cubicBezTo>
                  <a:pt x="8287790" y="4218165"/>
                  <a:pt x="8332114" y="4214201"/>
                  <a:pt x="8385448" y="4206273"/>
                </a:cubicBezTo>
                <a:cubicBezTo>
                  <a:pt x="8438782" y="4198345"/>
                  <a:pt x="8466170" y="4183571"/>
                  <a:pt x="8467610" y="4161949"/>
                </a:cubicBezTo>
                <a:lnTo>
                  <a:pt x="8497882" y="3299241"/>
                </a:lnTo>
                <a:lnTo>
                  <a:pt x="8770316" y="4187895"/>
                </a:lnTo>
                <a:cubicBezTo>
                  <a:pt x="8773198" y="4203751"/>
                  <a:pt x="8820766" y="4211679"/>
                  <a:pt x="8913019" y="4211679"/>
                </a:cubicBezTo>
                <a:cubicBezTo>
                  <a:pt x="9005272" y="4211679"/>
                  <a:pt x="9054280" y="4203030"/>
                  <a:pt x="9060046" y="4185733"/>
                </a:cubicBezTo>
                <a:lnTo>
                  <a:pt x="9323832" y="3307890"/>
                </a:lnTo>
                <a:lnTo>
                  <a:pt x="9369238" y="4174922"/>
                </a:lnTo>
                <a:cubicBezTo>
                  <a:pt x="9369238" y="4203751"/>
                  <a:pt x="9433382" y="4218165"/>
                  <a:pt x="9561671" y="4218165"/>
                </a:cubicBezTo>
                <a:cubicBezTo>
                  <a:pt x="9604915" y="4218165"/>
                  <a:pt x="9654645" y="4214562"/>
                  <a:pt x="9710861" y="4207354"/>
                </a:cubicBezTo>
                <a:cubicBezTo>
                  <a:pt x="9767078" y="4200147"/>
                  <a:pt x="9795186" y="4188616"/>
                  <a:pt x="9795186" y="4172760"/>
                </a:cubicBezTo>
                <a:lnTo>
                  <a:pt x="9732483" y="2754373"/>
                </a:lnTo>
                <a:cubicBezTo>
                  <a:pt x="9732483" y="2734193"/>
                  <a:pt x="9695366" y="2720139"/>
                  <a:pt x="9621131" y="2712211"/>
                </a:cubicBezTo>
                <a:cubicBezTo>
                  <a:pt x="9546896" y="2704283"/>
                  <a:pt x="9483112" y="2700319"/>
                  <a:pt x="9429778" y="2700319"/>
                </a:cubicBezTo>
                <a:cubicBezTo>
                  <a:pt x="9243832" y="2700319"/>
                  <a:pt x="9144372" y="2719057"/>
                  <a:pt x="9131398" y="2756535"/>
                </a:cubicBezTo>
                <a:lnTo>
                  <a:pt x="8919505" y="3439782"/>
                </a:lnTo>
                <a:lnTo>
                  <a:pt x="8677342" y="2758697"/>
                </a:lnTo>
                <a:cubicBezTo>
                  <a:pt x="8668693" y="2735634"/>
                  <a:pt x="8626890" y="2720139"/>
                  <a:pt x="8551936" y="2712211"/>
                </a:cubicBezTo>
                <a:cubicBezTo>
                  <a:pt x="8476980" y="2704283"/>
                  <a:pt x="8413556" y="2700319"/>
                  <a:pt x="8361664" y="2700319"/>
                </a:cubicBezTo>
                <a:close/>
                <a:moveTo>
                  <a:pt x="4588388" y="2698156"/>
                </a:moveTo>
                <a:cubicBezTo>
                  <a:pt x="4442082" y="2698156"/>
                  <a:pt x="4368928" y="2713292"/>
                  <a:pt x="4368928" y="2743562"/>
                </a:cubicBezTo>
                <a:lnTo>
                  <a:pt x="4368928" y="4088435"/>
                </a:lnTo>
                <a:cubicBezTo>
                  <a:pt x="4368928" y="4121588"/>
                  <a:pt x="4378298" y="4151138"/>
                  <a:pt x="4397036" y="4177084"/>
                </a:cubicBezTo>
                <a:cubicBezTo>
                  <a:pt x="4415775" y="4203030"/>
                  <a:pt x="4441000" y="4216003"/>
                  <a:pt x="4472712" y="4216003"/>
                </a:cubicBezTo>
                <a:lnTo>
                  <a:pt x="5138662" y="4216003"/>
                </a:lnTo>
                <a:cubicBezTo>
                  <a:pt x="5164609" y="4216003"/>
                  <a:pt x="5183347" y="4181408"/>
                  <a:pt x="5194878" y="4112219"/>
                </a:cubicBezTo>
                <a:cubicBezTo>
                  <a:pt x="5199203" y="4076183"/>
                  <a:pt x="5201365" y="4040867"/>
                  <a:pt x="5201365" y="4006272"/>
                </a:cubicBezTo>
                <a:cubicBezTo>
                  <a:pt x="5201365" y="3971677"/>
                  <a:pt x="5199203" y="3937803"/>
                  <a:pt x="5194878" y="3904650"/>
                </a:cubicBezTo>
                <a:cubicBezTo>
                  <a:pt x="5184788" y="3836902"/>
                  <a:pt x="5166770" y="3803028"/>
                  <a:pt x="5140824" y="3803028"/>
                </a:cubicBezTo>
                <a:lnTo>
                  <a:pt x="4807850" y="3803028"/>
                </a:lnTo>
                <a:lnTo>
                  <a:pt x="4807850" y="2743562"/>
                </a:lnTo>
                <a:cubicBezTo>
                  <a:pt x="4807850" y="2713292"/>
                  <a:pt x="4734695" y="2698156"/>
                  <a:pt x="4588388" y="2698156"/>
                </a:cubicBezTo>
                <a:close/>
                <a:moveTo>
                  <a:pt x="2952846" y="2695994"/>
                </a:moveTo>
                <a:cubicBezTo>
                  <a:pt x="2913927" y="2695994"/>
                  <a:pt x="2862755" y="2698877"/>
                  <a:pt x="2799332" y="2704643"/>
                </a:cubicBezTo>
                <a:cubicBezTo>
                  <a:pt x="2735908" y="2710409"/>
                  <a:pt x="2702754" y="2721220"/>
                  <a:pt x="2699872" y="2737075"/>
                </a:cubicBezTo>
                <a:lnTo>
                  <a:pt x="2574465" y="3656000"/>
                </a:lnTo>
                <a:lnTo>
                  <a:pt x="2349599" y="2728427"/>
                </a:lnTo>
                <a:cubicBezTo>
                  <a:pt x="2342392" y="2708247"/>
                  <a:pt x="2286176" y="2698156"/>
                  <a:pt x="2180950" y="2698156"/>
                </a:cubicBezTo>
                <a:cubicBezTo>
                  <a:pt x="2075723" y="2698156"/>
                  <a:pt x="2019507" y="2708967"/>
                  <a:pt x="2012300" y="2730589"/>
                </a:cubicBezTo>
                <a:lnTo>
                  <a:pt x="1783109" y="3651675"/>
                </a:lnTo>
                <a:lnTo>
                  <a:pt x="1677163" y="2741400"/>
                </a:lnTo>
                <a:cubicBezTo>
                  <a:pt x="1672838" y="2714012"/>
                  <a:pt x="1587793" y="2700319"/>
                  <a:pt x="1422026" y="2700319"/>
                </a:cubicBezTo>
                <a:cubicBezTo>
                  <a:pt x="1272115" y="2700319"/>
                  <a:pt x="1199322" y="2708247"/>
                  <a:pt x="1203646" y="2724102"/>
                </a:cubicBezTo>
                <a:lnTo>
                  <a:pt x="1426350" y="4161949"/>
                </a:lnTo>
                <a:cubicBezTo>
                  <a:pt x="1432116" y="4187895"/>
                  <a:pt x="1482567" y="4205913"/>
                  <a:pt x="1577702" y="4216003"/>
                </a:cubicBezTo>
                <a:lnTo>
                  <a:pt x="1716082" y="4222490"/>
                </a:lnTo>
                <a:cubicBezTo>
                  <a:pt x="1765091" y="4222490"/>
                  <a:pt x="1814100" y="4220327"/>
                  <a:pt x="1863110" y="4216003"/>
                </a:cubicBezTo>
                <a:cubicBezTo>
                  <a:pt x="1958245" y="4204472"/>
                  <a:pt x="2008696" y="4185733"/>
                  <a:pt x="2014462" y="4159787"/>
                </a:cubicBezTo>
                <a:lnTo>
                  <a:pt x="2174463" y="3567351"/>
                </a:lnTo>
                <a:lnTo>
                  <a:pt x="2321491" y="4161949"/>
                </a:lnTo>
                <a:cubicBezTo>
                  <a:pt x="2330139" y="4202309"/>
                  <a:pt x="2423834" y="4222490"/>
                  <a:pt x="2602574" y="4222490"/>
                </a:cubicBezTo>
                <a:cubicBezTo>
                  <a:pt x="2650141" y="4222490"/>
                  <a:pt x="2712124" y="4217445"/>
                  <a:pt x="2788521" y="4207354"/>
                </a:cubicBezTo>
                <a:cubicBezTo>
                  <a:pt x="2864918" y="4197264"/>
                  <a:pt x="2905999" y="4181408"/>
                  <a:pt x="2911765" y="4159787"/>
                </a:cubicBezTo>
                <a:lnTo>
                  <a:pt x="3173388" y="2726265"/>
                </a:lnTo>
                <a:cubicBezTo>
                  <a:pt x="3177712" y="2706084"/>
                  <a:pt x="3104198" y="2695994"/>
                  <a:pt x="2952846" y="2695994"/>
                </a:cubicBezTo>
                <a:close/>
                <a:moveTo>
                  <a:pt x="7192932" y="2683021"/>
                </a:moveTo>
                <a:cubicBezTo>
                  <a:pt x="6988967" y="2683021"/>
                  <a:pt x="6822480" y="2748607"/>
                  <a:pt x="6693470" y="2879779"/>
                </a:cubicBezTo>
                <a:cubicBezTo>
                  <a:pt x="6564461" y="3010951"/>
                  <a:pt x="6499955" y="3203745"/>
                  <a:pt x="6499955" y="3458161"/>
                </a:cubicBezTo>
                <a:cubicBezTo>
                  <a:pt x="6499955" y="3712577"/>
                  <a:pt x="6563739" y="3906091"/>
                  <a:pt x="6691308" y="4038705"/>
                </a:cubicBezTo>
                <a:cubicBezTo>
                  <a:pt x="6818876" y="4171318"/>
                  <a:pt x="6983922" y="4237625"/>
                  <a:pt x="7186446" y="4237625"/>
                </a:cubicBezTo>
                <a:cubicBezTo>
                  <a:pt x="7388970" y="4237625"/>
                  <a:pt x="7554376" y="4173841"/>
                  <a:pt x="7682665" y="4046272"/>
                </a:cubicBezTo>
                <a:cubicBezTo>
                  <a:pt x="7810954" y="3918704"/>
                  <a:pt x="7875099" y="3724108"/>
                  <a:pt x="7875099" y="3462485"/>
                </a:cubicBezTo>
                <a:cubicBezTo>
                  <a:pt x="7875099" y="3200863"/>
                  <a:pt x="7812395" y="3005546"/>
                  <a:pt x="7686989" y="2876536"/>
                </a:cubicBezTo>
                <a:cubicBezTo>
                  <a:pt x="7561583" y="2747526"/>
                  <a:pt x="7396898" y="2683021"/>
                  <a:pt x="7192932" y="2683021"/>
                </a:cubicBezTo>
                <a:close/>
                <a:moveTo>
                  <a:pt x="5951906" y="2683021"/>
                </a:moveTo>
                <a:cubicBezTo>
                  <a:pt x="5763076" y="2683021"/>
                  <a:pt x="5605598" y="2752932"/>
                  <a:pt x="5479471" y="2892752"/>
                </a:cubicBezTo>
                <a:cubicBezTo>
                  <a:pt x="5353344" y="3032573"/>
                  <a:pt x="5290281" y="3224646"/>
                  <a:pt x="5290281" y="3468972"/>
                </a:cubicBezTo>
                <a:cubicBezTo>
                  <a:pt x="5290281" y="3713298"/>
                  <a:pt x="5351543" y="3902488"/>
                  <a:pt x="5474066" y="4036543"/>
                </a:cubicBezTo>
                <a:cubicBezTo>
                  <a:pt x="5596589" y="4170598"/>
                  <a:pt x="5752987" y="4237625"/>
                  <a:pt x="5943258" y="4237625"/>
                </a:cubicBezTo>
                <a:cubicBezTo>
                  <a:pt x="6061456" y="4237625"/>
                  <a:pt x="6163799" y="4221048"/>
                  <a:pt x="6250286" y="4187895"/>
                </a:cubicBezTo>
                <a:cubicBezTo>
                  <a:pt x="6336773" y="4154742"/>
                  <a:pt x="6380017" y="4110057"/>
                  <a:pt x="6380017" y="4053840"/>
                </a:cubicBezTo>
                <a:cubicBezTo>
                  <a:pt x="6380017" y="4025011"/>
                  <a:pt x="6369927" y="3984290"/>
                  <a:pt x="6349746" y="3931677"/>
                </a:cubicBezTo>
                <a:cubicBezTo>
                  <a:pt x="6329566" y="3879064"/>
                  <a:pt x="6307584" y="3836541"/>
                  <a:pt x="6283800" y="3804109"/>
                </a:cubicBezTo>
                <a:cubicBezTo>
                  <a:pt x="6260016" y="3771676"/>
                  <a:pt x="6243800" y="3755460"/>
                  <a:pt x="6235151" y="3755460"/>
                </a:cubicBezTo>
                <a:cubicBezTo>
                  <a:pt x="6226502" y="3755460"/>
                  <a:pt x="6220736" y="3756901"/>
                  <a:pt x="6217853" y="3759784"/>
                </a:cubicBezTo>
                <a:cubicBezTo>
                  <a:pt x="6200556" y="3777082"/>
                  <a:pt x="6171367" y="3790415"/>
                  <a:pt x="6130285" y="3799785"/>
                </a:cubicBezTo>
                <a:cubicBezTo>
                  <a:pt x="6089205" y="3809154"/>
                  <a:pt x="6052087" y="3813839"/>
                  <a:pt x="6018933" y="3813839"/>
                </a:cubicBezTo>
                <a:cubicBezTo>
                  <a:pt x="5938212" y="3813839"/>
                  <a:pt x="5871545" y="3784289"/>
                  <a:pt x="5818933" y="3725189"/>
                </a:cubicBezTo>
                <a:cubicBezTo>
                  <a:pt x="5766320" y="3666090"/>
                  <a:pt x="5740014" y="3575639"/>
                  <a:pt x="5740014" y="3453837"/>
                </a:cubicBezTo>
                <a:cubicBezTo>
                  <a:pt x="5740014" y="3332034"/>
                  <a:pt x="5765599" y="3241583"/>
                  <a:pt x="5816770" y="3182484"/>
                </a:cubicBezTo>
                <a:cubicBezTo>
                  <a:pt x="5867942" y="3123384"/>
                  <a:pt x="5935330" y="3093835"/>
                  <a:pt x="6018933" y="3093835"/>
                </a:cubicBezTo>
                <a:cubicBezTo>
                  <a:pt x="6043438" y="3093835"/>
                  <a:pt x="6072627" y="3098520"/>
                  <a:pt x="6106501" y="3107888"/>
                </a:cubicBezTo>
                <a:cubicBezTo>
                  <a:pt x="6140375" y="3117258"/>
                  <a:pt x="6161997" y="3125907"/>
                  <a:pt x="6171367" y="3133835"/>
                </a:cubicBezTo>
                <a:cubicBezTo>
                  <a:pt x="6180736" y="3141763"/>
                  <a:pt x="6189024" y="3145727"/>
                  <a:pt x="6196232" y="3145727"/>
                </a:cubicBezTo>
                <a:cubicBezTo>
                  <a:pt x="6222178" y="3145727"/>
                  <a:pt x="6254250" y="3108609"/>
                  <a:pt x="6292449" y="3034375"/>
                </a:cubicBezTo>
                <a:cubicBezTo>
                  <a:pt x="6330646" y="2960140"/>
                  <a:pt x="6349746" y="2897797"/>
                  <a:pt x="6349746" y="2847347"/>
                </a:cubicBezTo>
                <a:cubicBezTo>
                  <a:pt x="6349746" y="2796896"/>
                  <a:pt x="6309746" y="2756896"/>
                  <a:pt x="6229746" y="2727346"/>
                </a:cubicBezTo>
                <a:cubicBezTo>
                  <a:pt x="6149745" y="2697796"/>
                  <a:pt x="6057132" y="2683021"/>
                  <a:pt x="5951906" y="2683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9" name="Graphic 8" descr="Airplane with solid fill">
            <a:extLst>
              <a:ext uri="{FF2B5EF4-FFF2-40B4-BE49-F238E27FC236}">
                <a16:creationId xmlns:a16="http://schemas.microsoft.com/office/drawing/2014/main" id="{13C738D7-2816-C608-DB83-79250A6F7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560439" y="3067333"/>
            <a:ext cx="3798681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686F7-AEFD-A6EA-806B-6FABA1C6ECEB}"/>
              </a:ext>
            </a:extLst>
          </p:cNvPr>
          <p:cNvSpPr txBox="1"/>
          <p:nvPr/>
        </p:nvSpPr>
        <p:spPr>
          <a:xfrm>
            <a:off x="8509405" y="5752650"/>
            <a:ext cx="2852382" cy="750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 Muhammad Amaz Majeed</a:t>
            </a:r>
          </a:p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Class: SE25-1A</a:t>
            </a:r>
          </a:p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 NO: 048</a:t>
            </a:r>
          </a:p>
        </p:txBody>
      </p:sp>
    </p:spTree>
    <p:extLst>
      <p:ext uri="{BB962C8B-B14F-4D97-AF65-F5344CB8AC3E}">
        <p14:creationId xmlns:p14="http://schemas.microsoft.com/office/powerpoint/2010/main" val="206508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-0.96706 -0.0018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59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1 -0.01481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A8BFA9-5CE5-228A-1619-66884AA22118}"/>
              </a:ext>
            </a:extLst>
          </p:cNvPr>
          <p:cNvSpPr/>
          <p:nvPr/>
        </p:nvSpPr>
        <p:spPr>
          <a:xfrm>
            <a:off x="2897875" y="1180531"/>
            <a:ext cx="6073253" cy="4394579"/>
          </a:xfrm>
          <a:prstGeom prst="roundRect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B8DC2-C9A5-C427-B20D-9BB06F98BDEE}"/>
              </a:ext>
            </a:extLst>
          </p:cNvPr>
          <p:cNvSpPr txBox="1"/>
          <p:nvPr/>
        </p:nvSpPr>
        <p:spPr>
          <a:xfrm>
            <a:off x="3049138" y="1508809"/>
            <a:ext cx="60937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A Water-Secure 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7476B-A878-70C5-EF30-63F9FED0A8E0}"/>
              </a:ext>
            </a:extLst>
          </p:cNvPr>
          <p:cNvSpPr txBox="1"/>
          <p:nvPr/>
        </p:nvSpPr>
        <p:spPr>
          <a:xfrm>
            <a:off x="3164290" y="3377820"/>
            <a:ext cx="55404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Cape Town's story is both a warning and a roadmap. As the climate changes, proactive management, innovation, and respect for our most precious resource are the only path forward</a:t>
            </a:r>
          </a:p>
        </p:txBody>
      </p:sp>
    </p:spTree>
    <p:extLst>
      <p:ext uri="{BB962C8B-B14F-4D97-AF65-F5344CB8AC3E}">
        <p14:creationId xmlns:p14="http://schemas.microsoft.com/office/powerpoint/2010/main" val="179635345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A3D2FF-1F96-A91B-7582-5DD5D07FFD6D}"/>
              </a:ext>
            </a:extLst>
          </p:cNvPr>
          <p:cNvSpPr/>
          <p:nvPr/>
        </p:nvSpPr>
        <p:spPr>
          <a:xfrm>
            <a:off x="2049059" y="2052935"/>
            <a:ext cx="809388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U!!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A14543-99D1-A9B9-CE4B-A478885D7948}"/>
              </a:ext>
            </a:extLst>
          </p:cNvPr>
          <p:cNvSpPr/>
          <p:nvPr/>
        </p:nvSpPr>
        <p:spPr>
          <a:xfrm rot="2448765">
            <a:off x="6663094" y="4676200"/>
            <a:ext cx="1450080" cy="380216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F52E9E-675E-2276-7302-468C4AB9E325}"/>
              </a:ext>
            </a:extLst>
          </p:cNvPr>
          <p:cNvSpPr/>
          <p:nvPr/>
        </p:nvSpPr>
        <p:spPr>
          <a:xfrm rot="2448765">
            <a:off x="1604377" y="-2031769"/>
            <a:ext cx="1068402" cy="380216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64828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88637-A9AA-BAF9-4706-70D5B75E5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t="14976" r="568" b="1002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BA98A9E-65DA-3FA7-A505-DE7313017B64}"/>
              </a:ext>
            </a:extLst>
          </p:cNvPr>
          <p:cNvSpPr/>
          <p:nvPr/>
        </p:nvSpPr>
        <p:spPr>
          <a:xfrm>
            <a:off x="994331" y="0"/>
            <a:ext cx="11298030" cy="6858000"/>
          </a:xfrm>
          <a:custGeom>
            <a:avLst/>
            <a:gdLst/>
            <a:ahLst/>
            <a:cxnLst/>
            <a:rect l="l" t="t" r="r" b="b"/>
            <a:pathLst>
              <a:path w="11298030" h="6858000">
                <a:moveTo>
                  <a:pt x="6546651" y="3390675"/>
                </a:moveTo>
                <a:cubicBezTo>
                  <a:pt x="6576417" y="3390675"/>
                  <a:pt x="6604595" y="3397819"/>
                  <a:pt x="6631185" y="3412106"/>
                </a:cubicBezTo>
                <a:lnTo>
                  <a:pt x="6631185" y="3517477"/>
                </a:lnTo>
                <a:cubicBezTo>
                  <a:pt x="6608166" y="3537717"/>
                  <a:pt x="6578004" y="3547838"/>
                  <a:pt x="6540698" y="3547838"/>
                </a:cubicBezTo>
                <a:cubicBezTo>
                  <a:pt x="6519664" y="3547838"/>
                  <a:pt x="6501010" y="3540297"/>
                  <a:pt x="6484739" y="3525216"/>
                </a:cubicBezTo>
                <a:cubicBezTo>
                  <a:pt x="6468863" y="3510531"/>
                  <a:pt x="6460926" y="3491481"/>
                  <a:pt x="6460926" y="3468066"/>
                </a:cubicBezTo>
                <a:cubicBezTo>
                  <a:pt x="6460926" y="3445444"/>
                  <a:pt x="6468665" y="3426791"/>
                  <a:pt x="6484143" y="3412106"/>
                </a:cubicBezTo>
                <a:cubicBezTo>
                  <a:pt x="6499621" y="3397819"/>
                  <a:pt x="6520457" y="3390675"/>
                  <a:pt x="6546651" y="3390675"/>
                </a:cubicBezTo>
                <a:close/>
                <a:moveTo>
                  <a:pt x="1660326" y="3390675"/>
                </a:moveTo>
                <a:cubicBezTo>
                  <a:pt x="1634132" y="3390675"/>
                  <a:pt x="1613297" y="3397819"/>
                  <a:pt x="1597818" y="3412106"/>
                </a:cubicBezTo>
                <a:cubicBezTo>
                  <a:pt x="1582340" y="3426791"/>
                  <a:pt x="1574601" y="3445444"/>
                  <a:pt x="1574601" y="3468066"/>
                </a:cubicBezTo>
                <a:cubicBezTo>
                  <a:pt x="1574601" y="3491481"/>
                  <a:pt x="1582538" y="3510531"/>
                  <a:pt x="1598414" y="3525216"/>
                </a:cubicBezTo>
                <a:cubicBezTo>
                  <a:pt x="1614686" y="3540297"/>
                  <a:pt x="1633339" y="3547838"/>
                  <a:pt x="1654373" y="3547838"/>
                </a:cubicBezTo>
                <a:cubicBezTo>
                  <a:pt x="1691679" y="3547838"/>
                  <a:pt x="1721842" y="3537717"/>
                  <a:pt x="1744861" y="3517477"/>
                </a:cubicBezTo>
                <a:lnTo>
                  <a:pt x="1744861" y="3412106"/>
                </a:lnTo>
                <a:cubicBezTo>
                  <a:pt x="1718270" y="3397819"/>
                  <a:pt x="1690092" y="3390675"/>
                  <a:pt x="1660326" y="3390675"/>
                </a:cubicBezTo>
                <a:close/>
                <a:moveTo>
                  <a:pt x="3143250" y="3202556"/>
                </a:moveTo>
                <a:cubicBezTo>
                  <a:pt x="3116262" y="3202556"/>
                  <a:pt x="3095624" y="3213669"/>
                  <a:pt x="3081337" y="3235894"/>
                </a:cubicBezTo>
                <a:cubicBezTo>
                  <a:pt x="3067049" y="3258516"/>
                  <a:pt x="3059905" y="3286297"/>
                  <a:pt x="3059905" y="3319238"/>
                </a:cubicBezTo>
                <a:cubicBezTo>
                  <a:pt x="3059905" y="3323603"/>
                  <a:pt x="3060104" y="3327572"/>
                  <a:pt x="3060501" y="3331144"/>
                </a:cubicBezTo>
                <a:lnTo>
                  <a:pt x="3228974" y="3331144"/>
                </a:lnTo>
                <a:cubicBezTo>
                  <a:pt x="3229768" y="3319238"/>
                  <a:pt x="3230165" y="3312491"/>
                  <a:pt x="3230165" y="3310903"/>
                </a:cubicBezTo>
                <a:cubicBezTo>
                  <a:pt x="3230165" y="3279550"/>
                  <a:pt x="3222228" y="3253555"/>
                  <a:pt x="3206353" y="3232917"/>
                </a:cubicBezTo>
                <a:cubicBezTo>
                  <a:pt x="3190478" y="3212677"/>
                  <a:pt x="3169443" y="3202556"/>
                  <a:pt x="3143250" y="3202556"/>
                </a:cubicBezTo>
                <a:close/>
                <a:moveTo>
                  <a:pt x="9602985" y="3087661"/>
                </a:moveTo>
                <a:lnTo>
                  <a:pt x="9602985" y="3269231"/>
                </a:lnTo>
                <a:lnTo>
                  <a:pt x="9647634" y="3269231"/>
                </a:lnTo>
                <a:lnTo>
                  <a:pt x="9869090" y="3695475"/>
                </a:lnTo>
                <a:lnTo>
                  <a:pt x="9839920" y="3754411"/>
                </a:lnTo>
                <a:lnTo>
                  <a:pt x="9742884" y="3754411"/>
                </a:lnTo>
                <a:lnTo>
                  <a:pt x="9742884" y="3930028"/>
                </a:lnTo>
                <a:lnTo>
                  <a:pt x="9995297" y="3930028"/>
                </a:lnTo>
                <a:lnTo>
                  <a:pt x="10310812" y="3269231"/>
                </a:lnTo>
                <a:lnTo>
                  <a:pt x="10368558" y="3269231"/>
                </a:lnTo>
                <a:lnTo>
                  <a:pt x="10368558" y="3087661"/>
                </a:lnTo>
                <a:lnTo>
                  <a:pt x="10070306" y="3087661"/>
                </a:lnTo>
                <a:lnTo>
                  <a:pt x="10070306" y="3269231"/>
                </a:lnTo>
                <a:lnTo>
                  <a:pt x="10126265" y="3269231"/>
                </a:lnTo>
                <a:lnTo>
                  <a:pt x="10033397" y="3496045"/>
                </a:lnTo>
                <a:lnTo>
                  <a:pt x="9932789" y="3269231"/>
                </a:lnTo>
                <a:lnTo>
                  <a:pt x="9996487" y="3269231"/>
                </a:lnTo>
                <a:lnTo>
                  <a:pt x="9996487" y="3087661"/>
                </a:lnTo>
                <a:close/>
                <a:moveTo>
                  <a:pt x="8576666" y="3087661"/>
                </a:moveTo>
                <a:lnTo>
                  <a:pt x="8576666" y="3269231"/>
                </a:lnTo>
                <a:lnTo>
                  <a:pt x="8636198" y="3269231"/>
                </a:lnTo>
                <a:lnTo>
                  <a:pt x="8636198" y="3483544"/>
                </a:lnTo>
                <a:lnTo>
                  <a:pt x="8576666" y="3483544"/>
                </a:lnTo>
                <a:lnTo>
                  <a:pt x="8576666" y="3665114"/>
                </a:lnTo>
                <a:lnTo>
                  <a:pt x="8985646" y="3665114"/>
                </a:lnTo>
                <a:lnTo>
                  <a:pt x="8985646" y="3483544"/>
                </a:lnTo>
                <a:lnTo>
                  <a:pt x="8935640" y="3483544"/>
                </a:lnTo>
                <a:lnTo>
                  <a:pt x="8935640" y="3087661"/>
                </a:lnTo>
                <a:close/>
                <a:moveTo>
                  <a:pt x="8090892" y="3076945"/>
                </a:moveTo>
                <a:cubicBezTo>
                  <a:pt x="7993260" y="3076945"/>
                  <a:pt x="7912100" y="3105124"/>
                  <a:pt x="7847408" y="3161480"/>
                </a:cubicBezTo>
                <a:cubicBezTo>
                  <a:pt x="7782322" y="3218233"/>
                  <a:pt x="7749778" y="3290861"/>
                  <a:pt x="7749778" y="3379364"/>
                </a:cubicBezTo>
                <a:cubicBezTo>
                  <a:pt x="7749778" y="3471439"/>
                  <a:pt x="7784702" y="3544861"/>
                  <a:pt x="7854552" y="3599630"/>
                </a:cubicBezTo>
                <a:cubicBezTo>
                  <a:pt x="7924402" y="3654399"/>
                  <a:pt x="8020049" y="3681783"/>
                  <a:pt x="8141493" y="3681783"/>
                </a:cubicBezTo>
                <a:cubicBezTo>
                  <a:pt x="8233171" y="3681783"/>
                  <a:pt x="8310165" y="3663924"/>
                  <a:pt x="8372474" y="3628205"/>
                </a:cubicBezTo>
                <a:cubicBezTo>
                  <a:pt x="8433990" y="3592486"/>
                  <a:pt x="8474074" y="3542480"/>
                  <a:pt x="8492727" y="3478186"/>
                </a:cubicBezTo>
                <a:lnTo>
                  <a:pt x="8269485" y="3428180"/>
                </a:lnTo>
                <a:cubicBezTo>
                  <a:pt x="8256785" y="3494458"/>
                  <a:pt x="8222654" y="3527597"/>
                  <a:pt x="8167092" y="3527597"/>
                </a:cubicBezTo>
                <a:cubicBezTo>
                  <a:pt x="8133357" y="3527597"/>
                  <a:pt x="8105972" y="3514699"/>
                  <a:pt x="8084938" y="3488902"/>
                </a:cubicBezTo>
                <a:cubicBezTo>
                  <a:pt x="8063507" y="3463105"/>
                  <a:pt x="8052792" y="3427783"/>
                  <a:pt x="8052792" y="3382936"/>
                </a:cubicBezTo>
                <a:cubicBezTo>
                  <a:pt x="8052792" y="3341661"/>
                  <a:pt x="8062714" y="3306538"/>
                  <a:pt x="8082557" y="3277566"/>
                </a:cubicBezTo>
                <a:cubicBezTo>
                  <a:pt x="8102400" y="3249388"/>
                  <a:pt x="8130579" y="3235299"/>
                  <a:pt x="8167092" y="3235299"/>
                </a:cubicBezTo>
                <a:cubicBezTo>
                  <a:pt x="8221066" y="3235299"/>
                  <a:pt x="8259365" y="3268239"/>
                  <a:pt x="8281987" y="3334121"/>
                </a:cubicBezTo>
                <a:lnTo>
                  <a:pt x="8464748" y="3334121"/>
                </a:lnTo>
                <a:lnTo>
                  <a:pt x="8464748" y="3087661"/>
                </a:lnTo>
                <a:lnTo>
                  <a:pt x="8281987" y="3087661"/>
                </a:lnTo>
                <a:lnTo>
                  <a:pt x="8281987" y="3126357"/>
                </a:lnTo>
                <a:cubicBezTo>
                  <a:pt x="8237140" y="3093416"/>
                  <a:pt x="8173442" y="3076945"/>
                  <a:pt x="8090892" y="3076945"/>
                </a:cubicBezTo>
                <a:close/>
                <a:moveTo>
                  <a:pt x="7697985" y="3076945"/>
                </a:moveTo>
                <a:cubicBezTo>
                  <a:pt x="7646391" y="3076945"/>
                  <a:pt x="7607300" y="3080716"/>
                  <a:pt x="7580708" y="3088257"/>
                </a:cubicBezTo>
                <a:cubicBezTo>
                  <a:pt x="7552927" y="3096194"/>
                  <a:pt x="7525543" y="3113061"/>
                  <a:pt x="7498556" y="3138858"/>
                </a:cubicBezTo>
                <a:cubicBezTo>
                  <a:pt x="7470378" y="3165052"/>
                  <a:pt x="7449542" y="3196206"/>
                  <a:pt x="7436048" y="3232322"/>
                </a:cubicBezTo>
                <a:lnTo>
                  <a:pt x="7436048" y="3087661"/>
                </a:lnTo>
                <a:lnTo>
                  <a:pt x="7077670" y="3087661"/>
                </a:lnTo>
                <a:lnTo>
                  <a:pt x="7077670" y="3269231"/>
                </a:lnTo>
                <a:lnTo>
                  <a:pt x="7156251" y="3269231"/>
                </a:lnTo>
                <a:lnTo>
                  <a:pt x="7156251" y="3483544"/>
                </a:lnTo>
                <a:lnTo>
                  <a:pt x="7077670" y="3483544"/>
                </a:lnTo>
                <a:lnTo>
                  <a:pt x="7077670" y="3665114"/>
                </a:lnTo>
                <a:lnTo>
                  <a:pt x="7543204" y="3665114"/>
                </a:lnTo>
                <a:lnTo>
                  <a:pt x="7543204" y="3483544"/>
                </a:lnTo>
                <a:lnTo>
                  <a:pt x="7455693" y="3483544"/>
                </a:lnTo>
                <a:cubicBezTo>
                  <a:pt x="7456090" y="3448619"/>
                  <a:pt x="7462043" y="3420441"/>
                  <a:pt x="7473552" y="3399009"/>
                </a:cubicBezTo>
                <a:cubicBezTo>
                  <a:pt x="7484665" y="3378372"/>
                  <a:pt x="7505699" y="3361703"/>
                  <a:pt x="7536656" y="3349003"/>
                </a:cubicBezTo>
                <a:cubicBezTo>
                  <a:pt x="7566421" y="3336700"/>
                  <a:pt x="7611863" y="3330549"/>
                  <a:pt x="7672982" y="3330549"/>
                </a:cubicBezTo>
                <a:cubicBezTo>
                  <a:pt x="7682904" y="3330549"/>
                  <a:pt x="7691238" y="3330747"/>
                  <a:pt x="7697985" y="3331144"/>
                </a:cubicBezTo>
                <a:close/>
                <a:moveTo>
                  <a:pt x="5681067" y="3076945"/>
                </a:moveTo>
                <a:cubicBezTo>
                  <a:pt x="5583435" y="3076945"/>
                  <a:pt x="5502275" y="3105124"/>
                  <a:pt x="5437584" y="3161480"/>
                </a:cubicBezTo>
                <a:cubicBezTo>
                  <a:pt x="5372497" y="3218233"/>
                  <a:pt x="5339953" y="3290861"/>
                  <a:pt x="5339953" y="3379364"/>
                </a:cubicBezTo>
                <a:cubicBezTo>
                  <a:pt x="5339953" y="3471439"/>
                  <a:pt x="5374878" y="3544861"/>
                  <a:pt x="5444728" y="3599630"/>
                </a:cubicBezTo>
                <a:cubicBezTo>
                  <a:pt x="5514577" y="3654399"/>
                  <a:pt x="5610224" y="3681783"/>
                  <a:pt x="5731668" y="3681783"/>
                </a:cubicBezTo>
                <a:cubicBezTo>
                  <a:pt x="5823346" y="3681783"/>
                  <a:pt x="5900340" y="3663924"/>
                  <a:pt x="5962649" y="3628205"/>
                </a:cubicBezTo>
                <a:cubicBezTo>
                  <a:pt x="6024165" y="3592486"/>
                  <a:pt x="6064250" y="3542480"/>
                  <a:pt x="6082903" y="3478186"/>
                </a:cubicBezTo>
                <a:lnTo>
                  <a:pt x="5859660" y="3428180"/>
                </a:lnTo>
                <a:cubicBezTo>
                  <a:pt x="5846961" y="3494458"/>
                  <a:pt x="5812829" y="3527597"/>
                  <a:pt x="5757267" y="3527597"/>
                </a:cubicBezTo>
                <a:cubicBezTo>
                  <a:pt x="5723532" y="3527597"/>
                  <a:pt x="5696148" y="3514699"/>
                  <a:pt x="5675114" y="3488902"/>
                </a:cubicBezTo>
                <a:cubicBezTo>
                  <a:pt x="5653682" y="3463105"/>
                  <a:pt x="5642967" y="3427783"/>
                  <a:pt x="5642967" y="3382936"/>
                </a:cubicBezTo>
                <a:cubicBezTo>
                  <a:pt x="5642967" y="3341661"/>
                  <a:pt x="5652889" y="3306538"/>
                  <a:pt x="5672732" y="3277566"/>
                </a:cubicBezTo>
                <a:cubicBezTo>
                  <a:pt x="5692576" y="3249388"/>
                  <a:pt x="5720754" y="3235299"/>
                  <a:pt x="5757267" y="3235299"/>
                </a:cubicBezTo>
                <a:cubicBezTo>
                  <a:pt x="5811242" y="3235299"/>
                  <a:pt x="5849540" y="3268239"/>
                  <a:pt x="5872162" y="3334121"/>
                </a:cubicBezTo>
                <a:lnTo>
                  <a:pt x="6054923" y="3334121"/>
                </a:lnTo>
                <a:lnTo>
                  <a:pt x="6054923" y="3087661"/>
                </a:lnTo>
                <a:lnTo>
                  <a:pt x="5872162" y="3087661"/>
                </a:lnTo>
                <a:lnTo>
                  <a:pt x="5872162" y="3126357"/>
                </a:lnTo>
                <a:cubicBezTo>
                  <a:pt x="5827315" y="3093416"/>
                  <a:pt x="5763617" y="3076945"/>
                  <a:pt x="5681067" y="3076945"/>
                </a:cubicBezTo>
                <a:close/>
                <a:moveTo>
                  <a:pt x="4221361" y="3076945"/>
                </a:moveTo>
                <a:lnTo>
                  <a:pt x="4221361" y="3331144"/>
                </a:lnTo>
                <a:cubicBezTo>
                  <a:pt x="4214614" y="3330747"/>
                  <a:pt x="4206279" y="3330549"/>
                  <a:pt x="4196358" y="3330549"/>
                </a:cubicBezTo>
                <a:cubicBezTo>
                  <a:pt x="4135239" y="3330549"/>
                  <a:pt x="4089797" y="3336700"/>
                  <a:pt x="4060031" y="3349003"/>
                </a:cubicBezTo>
                <a:cubicBezTo>
                  <a:pt x="4029074" y="3361703"/>
                  <a:pt x="4008040" y="3378372"/>
                  <a:pt x="3996927" y="3399009"/>
                </a:cubicBezTo>
                <a:cubicBezTo>
                  <a:pt x="3985418" y="3420441"/>
                  <a:pt x="3979465" y="3448619"/>
                  <a:pt x="3979068" y="3483544"/>
                </a:cubicBezTo>
                <a:lnTo>
                  <a:pt x="4066579" y="3483544"/>
                </a:lnTo>
                <a:lnTo>
                  <a:pt x="4066579" y="3665114"/>
                </a:lnTo>
                <a:lnTo>
                  <a:pt x="3601045" y="3665114"/>
                </a:lnTo>
                <a:lnTo>
                  <a:pt x="3601045" y="3483544"/>
                </a:lnTo>
                <a:lnTo>
                  <a:pt x="3679626" y="3483544"/>
                </a:lnTo>
                <a:lnTo>
                  <a:pt x="3679626" y="3269231"/>
                </a:lnTo>
                <a:lnTo>
                  <a:pt x="3601045" y="3269231"/>
                </a:lnTo>
                <a:lnTo>
                  <a:pt x="3601045" y="3087661"/>
                </a:lnTo>
                <a:lnTo>
                  <a:pt x="3959423" y="3087661"/>
                </a:lnTo>
                <a:lnTo>
                  <a:pt x="3959423" y="3232322"/>
                </a:lnTo>
                <a:cubicBezTo>
                  <a:pt x="3972917" y="3196206"/>
                  <a:pt x="3993752" y="3165052"/>
                  <a:pt x="4021931" y="3138858"/>
                </a:cubicBezTo>
                <a:cubicBezTo>
                  <a:pt x="4048918" y="3113061"/>
                  <a:pt x="4076303" y="3096194"/>
                  <a:pt x="4104084" y="3088257"/>
                </a:cubicBezTo>
                <a:cubicBezTo>
                  <a:pt x="4130674" y="3080716"/>
                  <a:pt x="4169767" y="3076945"/>
                  <a:pt x="4221361" y="3076945"/>
                </a:cubicBezTo>
                <a:close/>
                <a:moveTo>
                  <a:pt x="6548437" y="3070992"/>
                </a:moveTo>
                <a:cubicBezTo>
                  <a:pt x="6437709" y="3070992"/>
                  <a:pt x="6353968" y="3082502"/>
                  <a:pt x="6297215" y="3105520"/>
                </a:cubicBezTo>
                <a:cubicBezTo>
                  <a:pt x="6239668" y="3128539"/>
                  <a:pt x="6197996" y="3168425"/>
                  <a:pt x="6172199" y="3225178"/>
                </a:cubicBezTo>
                <a:lnTo>
                  <a:pt x="6406753" y="3248991"/>
                </a:lnTo>
                <a:cubicBezTo>
                  <a:pt x="6432549" y="3212082"/>
                  <a:pt x="6469459" y="3193627"/>
                  <a:pt x="6517481" y="3193627"/>
                </a:cubicBezTo>
                <a:cubicBezTo>
                  <a:pt x="6543674" y="3193627"/>
                  <a:pt x="6566693" y="3198786"/>
                  <a:pt x="6586537" y="3209105"/>
                </a:cubicBezTo>
                <a:cubicBezTo>
                  <a:pt x="6605587" y="3219820"/>
                  <a:pt x="6617890" y="3232719"/>
                  <a:pt x="6623446" y="3247800"/>
                </a:cubicBezTo>
                <a:cubicBezTo>
                  <a:pt x="6628606" y="3262088"/>
                  <a:pt x="6631185" y="3287091"/>
                  <a:pt x="6631185" y="3322809"/>
                </a:cubicBezTo>
                <a:lnTo>
                  <a:pt x="6631185" y="3340074"/>
                </a:lnTo>
                <a:cubicBezTo>
                  <a:pt x="6587132" y="3320627"/>
                  <a:pt x="6527799" y="3310903"/>
                  <a:pt x="6453187" y="3310903"/>
                </a:cubicBezTo>
                <a:cubicBezTo>
                  <a:pt x="6371431" y="3310903"/>
                  <a:pt x="6305152" y="3328167"/>
                  <a:pt x="6254353" y="3362695"/>
                </a:cubicBezTo>
                <a:cubicBezTo>
                  <a:pt x="6203156" y="3397224"/>
                  <a:pt x="6177557" y="3441475"/>
                  <a:pt x="6177557" y="3495450"/>
                </a:cubicBezTo>
                <a:cubicBezTo>
                  <a:pt x="6177557" y="3544266"/>
                  <a:pt x="6198393" y="3586533"/>
                  <a:pt x="6240065" y="3622252"/>
                </a:cubicBezTo>
                <a:cubicBezTo>
                  <a:pt x="6281340" y="3657970"/>
                  <a:pt x="6342657" y="3675830"/>
                  <a:pt x="6424017" y="3675830"/>
                </a:cubicBezTo>
                <a:cubicBezTo>
                  <a:pt x="6510535" y="3675830"/>
                  <a:pt x="6579591" y="3659161"/>
                  <a:pt x="6631185" y="3625824"/>
                </a:cubicBezTo>
                <a:lnTo>
                  <a:pt x="6631185" y="3665114"/>
                </a:lnTo>
                <a:lnTo>
                  <a:pt x="7004446" y="3665114"/>
                </a:lnTo>
                <a:lnTo>
                  <a:pt x="7004446" y="3483544"/>
                </a:lnTo>
                <a:lnTo>
                  <a:pt x="6930628" y="3483544"/>
                </a:lnTo>
                <a:lnTo>
                  <a:pt x="6930628" y="3316856"/>
                </a:lnTo>
                <a:cubicBezTo>
                  <a:pt x="6930628" y="3264072"/>
                  <a:pt x="6925468" y="3225178"/>
                  <a:pt x="6915149" y="3200175"/>
                </a:cubicBezTo>
                <a:cubicBezTo>
                  <a:pt x="6905227" y="3175966"/>
                  <a:pt x="6887567" y="3153344"/>
                  <a:pt x="6862167" y="3132310"/>
                </a:cubicBezTo>
                <a:cubicBezTo>
                  <a:pt x="6836766" y="3111672"/>
                  <a:pt x="6797675" y="3096392"/>
                  <a:pt x="6744890" y="3086470"/>
                </a:cubicBezTo>
                <a:cubicBezTo>
                  <a:pt x="6719490" y="3081311"/>
                  <a:pt x="6690617" y="3077442"/>
                  <a:pt x="6658272" y="3074862"/>
                </a:cubicBezTo>
                <a:cubicBezTo>
                  <a:pt x="6625927" y="3072282"/>
                  <a:pt x="6589315" y="3070992"/>
                  <a:pt x="6548437" y="3070992"/>
                </a:cubicBezTo>
                <a:close/>
                <a:moveTo>
                  <a:pt x="3137297" y="3070992"/>
                </a:moveTo>
                <a:cubicBezTo>
                  <a:pt x="3246437" y="3070992"/>
                  <a:pt x="3335337" y="3098774"/>
                  <a:pt x="3403996" y="3154336"/>
                </a:cubicBezTo>
                <a:cubicBezTo>
                  <a:pt x="3471465" y="3209502"/>
                  <a:pt x="3507382" y="3293441"/>
                  <a:pt x="3511748" y="3406153"/>
                </a:cubicBezTo>
                <a:lnTo>
                  <a:pt x="3056929" y="3406153"/>
                </a:lnTo>
                <a:cubicBezTo>
                  <a:pt x="3058120" y="3499816"/>
                  <a:pt x="3093045" y="3546647"/>
                  <a:pt x="3161704" y="3546647"/>
                </a:cubicBezTo>
                <a:cubicBezTo>
                  <a:pt x="3202979" y="3546647"/>
                  <a:pt x="3232745" y="3525216"/>
                  <a:pt x="3251001" y="3482353"/>
                </a:cubicBezTo>
                <a:lnTo>
                  <a:pt x="3498055" y="3512714"/>
                </a:lnTo>
                <a:cubicBezTo>
                  <a:pt x="3486943" y="3538511"/>
                  <a:pt x="3471465" y="3561629"/>
                  <a:pt x="3451621" y="3582068"/>
                </a:cubicBezTo>
                <a:cubicBezTo>
                  <a:pt x="3431777" y="3602507"/>
                  <a:pt x="3407568" y="3620267"/>
                  <a:pt x="3378993" y="3635349"/>
                </a:cubicBezTo>
                <a:cubicBezTo>
                  <a:pt x="3321446" y="3666305"/>
                  <a:pt x="3252588" y="3681783"/>
                  <a:pt x="3172420" y="3681783"/>
                </a:cubicBezTo>
                <a:cubicBezTo>
                  <a:pt x="3037879" y="3681783"/>
                  <a:pt x="2936676" y="3653803"/>
                  <a:pt x="2868810" y="3597844"/>
                </a:cubicBezTo>
                <a:cubicBezTo>
                  <a:pt x="2800945" y="3542281"/>
                  <a:pt x="2767012" y="3469455"/>
                  <a:pt x="2767012" y="3379364"/>
                </a:cubicBezTo>
                <a:cubicBezTo>
                  <a:pt x="2767012" y="3291258"/>
                  <a:pt x="2800548" y="3217836"/>
                  <a:pt x="2867620" y="3159099"/>
                </a:cubicBezTo>
                <a:cubicBezTo>
                  <a:pt x="2933898" y="3100361"/>
                  <a:pt x="3023790" y="3070992"/>
                  <a:pt x="3137297" y="3070992"/>
                </a:cubicBezTo>
                <a:close/>
                <a:moveTo>
                  <a:pt x="1662112" y="3070992"/>
                </a:moveTo>
                <a:cubicBezTo>
                  <a:pt x="1702990" y="3070992"/>
                  <a:pt x="1739602" y="3072282"/>
                  <a:pt x="1771947" y="3074862"/>
                </a:cubicBezTo>
                <a:cubicBezTo>
                  <a:pt x="1804293" y="3077442"/>
                  <a:pt x="1833165" y="3081311"/>
                  <a:pt x="1858565" y="3086470"/>
                </a:cubicBezTo>
                <a:cubicBezTo>
                  <a:pt x="1911350" y="3096392"/>
                  <a:pt x="1950442" y="3111672"/>
                  <a:pt x="1975842" y="3132310"/>
                </a:cubicBezTo>
                <a:cubicBezTo>
                  <a:pt x="2001242" y="3153344"/>
                  <a:pt x="2018903" y="3175966"/>
                  <a:pt x="2028825" y="3200175"/>
                </a:cubicBezTo>
                <a:cubicBezTo>
                  <a:pt x="2039143" y="3225178"/>
                  <a:pt x="2044303" y="3264072"/>
                  <a:pt x="2044303" y="3316856"/>
                </a:cubicBezTo>
                <a:lnTo>
                  <a:pt x="2044303" y="3483544"/>
                </a:lnTo>
                <a:lnTo>
                  <a:pt x="2118121" y="3483544"/>
                </a:lnTo>
                <a:lnTo>
                  <a:pt x="2118121" y="3665114"/>
                </a:lnTo>
                <a:lnTo>
                  <a:pt x="1744861" y="3665114"/>
                </a:lnTo>
                <a:lnTo>
                  <a:pt x="1744861" y="3625824"/>
                </a:lnTo>
                <a:cubicBezTo>
                  <a:pt x="1693267" y="3659161"/>
                  <a:pt x="1624211" y="3675830"/>
                  <a:pt x="1537692" y="3675830"/>
                </a:cubicBezTo>
                <a:cubicBezTo>
                  <a:pt x="1456333" y="3675830"/>
                  <a:pt x="1395015" y="3657970"/>
                  <a:pt x="1353740" y="3622252"/>
                </a:cubicBezTo>
                <a:cubicBezTo>
                  <a:pt x="1312068" y="3586533"/>
                  <a:pt x="1291233" y="3544266"/>
                  <a:pt x="1291233" y="3495450"/>
                </a:cubicBezTo>
                <a:cubicBezTo>
                  <a:pt x="1291233" y="3441475"/>
                  <a:pt x="1316831" y="3397224"/>
                  <a:pt x="1368028" y="3362695"/>
                </a:cubicBezTo>
                <a:cubicBezTo>
                  <a:pt x="1418828" y="3328167"/>
                  <a:pt x="1485106" y="3310903"/>
                  <a:pt x="1566862" y="3310903"/>
                </a:cubicBezTo>
                <a:cubicBezTo>
                  <a:pt x="1641475" y="3310903"/>
                  <a:pt x="1700807" y="3320627"/>
                  <a:pt x="1744861" y="3340074"/>
                </a:cubicBezTo>
                <a:lnTo>
                  <a:pt x="1744861" y="3322809"/>
                </a:lnTo>
                <a:cubicBezTo>
                  <a:pt x="1744861" y="3287091"/>
                  <a:pt x="1742281" y="3262088"/>
                  <a:pt x="1737122" y="3247800"/>
                </a:cubicBezTo>
                <a:cubicBezTo>
                  <a:pt x="1731565" y="3232719"/>
                  <a:pt x="1719262" y="3219820"/>
                  <a:pt x="1700212" y="3209105"/>
                </a:cubicBezTo>
                <a:cubicBezTo>
                  <a:pt x="1680369" y="3198786"/>
                  <a:pt x="1657349" y="3193627"/>
                  <a:pt x="1631156" y="3193627"/>
                </a:cubicBezTo>
                <a:cubicBezTo>
                  <a:pt x="1583134" y="3193627"/>
                  <a:pt x="1546225" y="3212082"/>
                  <a:pt x="1520428" y="3248991"/>
                </a:cubicBezTo>
                <a:lnTo>
                  <a:pt x="1285875" y="3225178"/>
                </a:lnTo>
                <a:cubicBezTo>
                  <a:pt x="1311672" y="3168425"/>
                  <a:pt x="1353343" y="3128539"/>
                  <a:pt x="1410890" y="3105520"/>
                </a:cubicBezTo>
                <a:cubicBezTo>
                  <a:pt x="1467643" y="3082502"/>
                  <a:pt x="1551384" y="3070992"/>
                  <a:pt x="1662112" y="3070992"/>
                </a:cubicBezTo>
                <a:close/>
                <a:moveTo>
                  <a:pt x="9421415" y="2856680"/>
                </a:moveTo>
                <a:lnTo>
                  <a:pt x="9121973" y="2998959"/>
                </a:lnTo>
                <a:lnTo>
                  <a:pt x="9121973" y="3087661"/>
                </a:lnTo>
                <a:lnTo>
                  <a:pt x="9048154" y="3087661"/>
                </a:lnTo>
                <a:lnTo>
                  <a:pt x="9048154" y="3269231"/>
                </a:lnTo>
                <a:lnTo>
                  <a:pt x="9121973" y="3269231"/>
                </a:lnTo>
                <a:lnTo>
                  <a:pt x="9121973" y="3366267"/>
                </a:lnTo>
                <a:cubicBezTo>
                  <a:pt x="9121973" y="3441277"/>
                  <a:pt x="9123362" y="3491878"/>
                  <a:pt x="9126140" y="3518072"/>
                </a:cubicBezTo>
                <a:cubicBezTo>
                  <a:pt x="9128124" y="3533153"/>
                  <a:pt x="9131299" y="3546746"/>
                  <a:pt x="9135665" y="3558851"/>
                </a:cubicBezTo>
                <a:cubicBezTo>
                  <a:pt x="9140030" y="3570956"/>
                  <a:pt x="9146778" y="3584350"/>
                  <a:pt x="9155905" y="3599035"/>
                </a:cubicBezTo>
                <a:cubicBezTo>
                  <a:pt x="9172574" y="3624435"/>
                  <a:pt x="9197379" y="3644675"/>
                  <a:pt x="9230320" y="3659756"/>
                </a:cubicBezTo>
                <a:cubicBezTo>
                  <a:pt x="9262466" y="3674441"/>
                  <a:pt x="9300963" y="3681783"/>
                  <a:pt x="9345810" y="3681783"/>
                </a:cubicBezTo>
                <a:cubicBezTo>
                  <a:pt x="9381529" y="3681783"/>
                  <a:pt x="9418835" y="3676624"/>
                  <a:pt x="9457729" y="3666305"/>
                </a:cubicBezTo>
                <a:cubicBezTo>
                  <a:pt x="9494638" y="3656383"/>
                  <a:pt x="9522816" y="3644874"/>
                  <a:pt x="9542263" y="3631777"/>
                </a:cubicBezTo>
                <a:lnTo>
                  <a:pt x="9542263" y="3454374"/>
                </a:lnTo>
                <a:cubicBezTo>
                  <a:pt x="9514879" y="3466677"/>
                  <a:pt x="9491463" y="3472828"/>
                  <a:pt x="9472016" y="3472828"/>
                </a:cubicBezTo>
                <a:cubicBezTo>
                  <a:pt x="9451379" y="3472828"/>
                  <a:pt x="9437885" y="3466677"/>
                  <a:pt x="9431535" y="3454374"/>
                </a:cubicBezTo>
                <a:cubicBezTo>
                  <a:pt x="9424788" y="3442070"/>
                  <a:pt x="9421415" y="3417663"/>
                  <a:pt x="9421415" y="3381150"/>
                </a:cubicBezTo>
                <a:lnTo>
                  <a:pt x="9421415" y="3269231"/>
                </a:lnTo>
                <a:lnTo>
                  <a:pt x="9542263" y="3269231"/>
                </a:lnTo>
                <a:lnTo>
                  <a:pt x="9542263" y="3087661"/>
                </a:lnTo>
                <a:lnTo>
                  <a:pt x="9421415" y="3087661"/>
                </a:lnTo>
                <a:close/>
                <a:moveTo>
                  <a:pt x="2544365" y="2856680"/>
                </a:moveTo>
                <a:lnTo>
                  <a:pt x="2544365" y="3087661"/>
                </a:lnTo>
                <a:lnTo>
                  <a:pt x="2665213" y="3087661"/>
                </a:lnTo>
                <a:lnTo>
                  <a:pt x="2665213" y="3269231"/>
                </a:lnTo>
                <a:lnTo>
                  <a:pt x="2544365" y="3269231"/>
                </a:lnTo>
                <a:lnTo>
                  <a:pt x="2544365" y="3381150"/>
                </a:lnTo>
                <a:cubicBezTo>
                  <a:pt x="2544365" y="3417663"/>
                  <a:pt x="2547739" y="3442070"/>
                  <a:pt x="2554486" y="3454374"/>
                </a:cubicBezTo>
                <a:cubicBezTo>
                  <a:pt x="2560835" y="3466677"/>
                  <a:pt x="2574329" y="3472828"/>
                  <a:pt x="2594967" y="3472828"/>
                </a:cubicBezTo>
                <a:cubicBezTo>
                  <a:pt x="2614413" y="3472828"/>
                  <a:pt x="2637829" y="3466677"/>
                  <a:pt x="2665213" y="3454374"/>
                </a:cubicBezTo>
                <a:lnTo>
                  <a:pt x="2665213" y="3631777"/>
                </a:lnTo>
                <a:cubicBezTo>
                  <a:pt x="2645767" y="3644874"/>
                  <a:pt x="2617589" y="3656383"/>
                  <a:pt x="2580679" y="3666305"/>
                </a:cubicBezTo>
                <a:cubicBezTo>
                  <a:pt x="2541785" y="3676624"/>
                  <a:pt x="2504479" y="3681783"/>
                  <a:pt x="2468760" y="3681783"/>
                </a:cubicBezTo>
                <a:cubicBezTo>
                  <a:pt x="2423914" y="3681783"/>
                  <a:pt x="2385417" y="3674441"/>
                  <a:pt x="2353270" y="3659756"/>
                </a:cubicBezTo>
                <a:cubicBezTo>
                  <a:pt x="2320329" y="3644675"/>
                  <a:pt x="2295525" y="3624435"/>
                  <a:pt x="2278856" y="3599035"/>
                </a:cubicBezTo>
                <a:cubicBezTo>
                  <a:pt x="2269728" y="3584350"/>
                  <a:pt x="2262981" y="3570956"/>
                  <a:pt x="2258615" y="3558851"/>
                </a:cubicBezTo>
                <a:cubicBezTo>
                  <a:pt x="2254249" y="3546746"/>
                  <a:pt x="2251075" y="3533153"/>
                  <a:pt x="2249090" y="3518072"/>
                </a:cubicBezTo>
                <a:cubicBezTo>
                  <a:pt x="2246312" y="3491878"/>
                  <a:pt x="2244923" y="3441277"/>
                  <a:pt x="2244923" y="3366267"/>
                </a:cubicBezTo>
                <a:lnTo>
                  <a:pt x="2244923" y="3269231"/>
                </a:lnTo>
                <a:lnTo>
                  <a:pt x="2171104" y="3269231"/>
                </a:lnTo>
                <a:lnTo>
                  <a:pt x="2171104" y="3087661"/>
                </a:lnTo>
                <a:lnTo>
                  <a:pt x="2244923" y="3087661"/>
                </a:lnTo>
                <a:lnTo>
                  <a:pt x="2244923" y="2998959"/>
                </a:lnTo>
                <a:close/>
                <a:moveTo>
                  <a:pt x="0" y="2837034"/>
                </a:moveTo>
                <a:lnTo>
                  <a:pt x="429220" y="2837034"/>
                </a:lnTo>
                <a:lnTo>
                  <a:pt x="429220" y="3035274"/>
                </a:lnTo>
                <a:lnTo>
                  <a:pt x="367307" y="3035274"/>
                </a:lnTo>
                <a:lnTo>
                  <a:pt x="464939" y="3391866"/>
                </a:lnTo>
                <a:lnTo>
                  <a:pt x="588764" y="3035274"/>
                </a:lnTo>
                <a:lnTo>
                  <a:pt x="527446" y="3035274"/>
                </a:lnTo>
                <a:lnTo>
                  <a:pt x="527446" y="2837034"/>
                </a:lnTo>
                <a:lnTo>
                  <a:pt x="888206" y="2837034"/>
                </a:lnTo>
                <a:lnTo>
                  <a:pt x="888206" y="3035274"/>
                </a:lnTo>
                <a:lnTo>
                  <a:pt x="826889" y="3035274"/>
                </a:lnTo>
                <a:lnTo>
                  <a:pt x="952500" y="3391866"/>
                </a:lnTo>
                <a:lnTo>
                  <a:pt x="1051321" y="3035274"/>
                </a:lnTo>
                <a:lnTo>
                  <a:pt x="991790" y="3035274"/>
                </a:lnTo>
                <a:lnTo>
                  <a:pt x="991790" y="2837034"/>
                </a:lnTo>
                <a:lnTo>
                  <a:pt x="1325761" y="2837034"/>
                </a:lnTo>
                <a:lnTo>
                  <a:pt x="1325761" y="3035274"/>
                </a:lnTo>
                <a:lnTo>
                  <a:pt x="1268611" y="3035274"/>
                </a:lnTo>
                <a:lnTo>
                  <a:pt x="1032867" y="3672258"/>
                </a:lnTo>
                <a:lnTo>
                  <a:pt x="775692" y="3672258"/>
                </a:lnTo>
                <a:lnTo>
                  <a:pt x="663773" y="3353170"/>
                </a:lnTo>
                <a:lnTo>
                  <a:pt x="551259" y="3672258"/>
                </a:lnTo>
                <a:lnTo>
                  <a:pt x="290512" y="3672258"/>
                </a:lnTo>
                <a:lnTo>
                  <a:pt x="57150" y="3035274"/>
                </a:lnTo>
                <a:lnTo>
                  <a:pt x="0" y="3035274"/>
                </a:lnTo>
                <a:close/>
                <a:moveTo>
                  <a:pt x="4830961" y="2826319"/>
                </a:moveTo>
                <a:cubicBezTo>
                  <a:pt x="4758333" y="2826319"/>
                  <a:pt x="4697214" y="2847949"/>
                  <a:pt x="4647604" y="2891208"/>
                </a:cubicBezTo>
                <a:cubicBezTo>
                  <a:pt x="4597598" y="2934467"/>
                  <a:pt x="4572595" y="2994594"/>
                  <a:pt x="4572595" y="3071588"/>
                </a:cubicBezTo>
                <a:cubicBezTo>
                  <a:pt x="4572595" y="3114450"/>
                  <a:pt x="4583112" y="3153542"/>
                  <a:pt x="4604147" y="3188864"/>
                </a:cubicBezTo>
                <a:cubicBezTo>
                  <a:pt x="4625181" y="3224583"/>
                  <a:pt x="4650581" y="3252563"/>
                  <a:pt x="4680346" y="3272803"/>
                </a:cubicBezTo>
                <a:cubicBezTo>
                  <a:pt x="4712097" y="3295028"/>
                  <a:pt x="4761706" y="3321420"/>
                  <a:pt x="4829175" y="3351980"/>
                </a:cubicBezTo>
                <a:cubicBezTo>
                  <a:pt x="4882753" y="3375792"/>
                  <a:pt x="4917876" y="3394445"/>
                  <a:pt x="4934545" y="3407939"/>
                </a:cubicBezTo>
                <a:cubicBezTo>
                  <a:pt x="4950023" y="3420242"/>
                  <a:pt x="4957762" y="3435720"/>
                  <a:pt x="4957762" y="3454374"/>
                </a:cubicBezTo>
                <a:cubicBezTo>
                  <a:pt x="4957762" y="3490092"/>
                  <a:pt x="4935537" y="3507952"/>
                  <a:pt x="4891087" y="3507952"/>
                </a:cubicBezTo>
                <a:cubicBezTo>
                  <a:pt x="4829572" y="3507952"/>
                  <a:pt x="4787701" y="3471836"/>
                  <a:pt x="4765477" y="3399605"/>
                </a:cubicBezTo>
                <a:lnTo>
                  <a:pt x="4579144" y="3399605"/>
                </a:lnTo>
                <a:lnTo>
                  <a:pt x="4579144" y="3665114"/>
                </a:lnTo>
                <a:lnTo>
                  <a:pt x="4765477" y="3665114"/>
                </a:lnTo>
                <a:lnTo>
                  <a:pt x="4765477" y="3610941"/>
                </a:lnTo>
                <a:cubicBezTo>
                  <a:pt x="4824611" y="3654200"/>
                  <a:pt x="4890690" y="3675830"/>
                  <a:pt x="4963715" y="3675830"/>
                </a:cubicBezTo>
                <a:cubicBezTo>
                  <a:pt x="5042296" y="3675830"/>
                  <a:pt x="5107384" y="3651422"/>
                  <a:pt x="5158978" y="3602606"/>
                </a:cubicBezTo>
                <a:cubicBezTo>
                  <a:pt x="5210572" y="3554584"/>
                  <a:pt x="5236368" y="3495847"/>
                  <a:pt x="5236368" y="3426394"/>
                </a:cubicBezTo>
                <a:cubicBezTo>
                  <a:pt x="5236368" y="3381150"/>
                  <a:pt x="5225454" y="3339081"/>
                  <a:pt x="5203626" y="3300188"/>
                </a:cubicBezTo>
                <a:cubicBezTo>
                  <a:pt x="5194101" y="3282725"/>
                  <a:pt x="5182095" y="3265759"/>
                  <a:pt x="5167610" y="3249288"/>
                </a:cubicBezTo>
                <a:cubicBezTo>
                  <a:pt x="5153124" y="3232818"/>
                  <a:pt x="5138935" y="3220019"/>
                  <a:pt x="5125045" y="3210891"/>
                </a:cubicBezTo>
                <a:cubicBezTo>
                  <a:pt x="5097660" y="3192238"/>
                  <a:pt x="5043289" y="3162670"/>
                  <a:pt x="4961929" y="3122189"/>
                </a:cubicBezTo>
                <a:cubicBezTo>
                  <a:pt x="4901207" y="3092424"/>
                  <a:pt x="4865290" y="3073175"/>
                  <a:pt x="4854178" y="3064444"/>
                </a:cubicBezTo>
                <a:cubicBezTo>
                  <a:pt x="4842668" y="3056110"/>
                  <a:pt x="4836914" y="3043608"/>
                  <a:pt x="4836914" y="3026939"/>
                </a:cubicBezTo>
                <a:cubicBezTo>
                  <a:pt x="4836914" y="2992411"/>
                  <a:pt x="4857155" y="2975147"/>
                  <a:pt x="4897635" y="2975147"/>
                </a:cubicBezTo>
                <a:cubicBezTo>
                  <a:pt x="4955182" y="2975147"/>
                  <a:pt x="4995267" y="3007691"/>
                  <a:pt x="5017889" y="3072778"/>
                </a:cubicBezTo>
                <a:lnTo>
                  <a:pt x="5203031" y="3072778"/>
                </a:lnTo>
                <a:lnTo>
                  <a:pt x="5203031" y="2837034"/>
                </a:lnTo>
                <a:lnTo>
                  <a:pt x="5015507" y="2837034"/>
                </a:lnTo>
                <a:lnTo>
                  <a:pt x="5015507" y="2888231"/>
                </a:lnTo>
                <a:cubicBezTo>
                  <a:pt x="4965104" y="2846956"/>
                  <a:pt x="4903589" y="2826319"/>
                  <a:pt x="4830961" y="2826319"/>
                </a:cubicBezTo>
                <a:close/>
                <a:moveTo>
                  <a:pt x="8777287" y="2820366"/>
                </a:moveTo>
                <a:cubicBezTo>
                  <a:pt x="8730455" y="2820366"/>
                  <a:pt x="8691165" y="2829891"/>
                  <a:pt x="8659415" y="2848941"/>
                </a:cubicBezTo>
                <a:cubicBezTo>
                  <a:pt x="8627268" y="2867991"/>
                  <a:pt x="8611195" y="2893193"/>
                  <a:pt x="8611195" y="2924545"/>
                </a:cubicBezTo>
                <a:cubicBezTo>
                  <a:pt x="8611195" y="2958677"/>
                  <a:pt x="8626871" y="2984077"/>
                  <a:pt x="8658224" y="3000745"/>
                </a:cubicBezTo>
                <a:cubicBezTo>
                  <a:pt x="8689578" y="3017811"/>
                  <a:pt x="8728868" y="3026344"/>
                  <a:pt x="8776096" y="3026344"/>
                </a:cubicBezTo>
                <a:cubicBezTo>
                  <a:pt x="8822530" y="3026344"/>
                  <a:pt x="8861028" y="3017017"/>
                  <a:pt x="8891587" y="2998364"/>
                </a:cubicBezTo>
                <a:cubicBezTo>
                  <a:pt x="8921749" y="2980108"/>
                  <a:pt x="8936830" y="2955303"/>
                  <a:pt x="8936830" y="2923950"/>
                </a:cubicBezTo>
                <a:cubicBezTo>
                  <a:pt x="8936830" y="2894978"/>
                  <a:pt x="8922345" y="2870372"/>
                  <a:pt x="8893373" y="2850131"/>
                </a:cubicBezTo>
                <a:cubicBezTo>
                  <a:pt x="8864004" y="2830288"/>
                  <a:pt x="8825309" y="2820366"/>
                  <a:pt x="8777287" y="2820366"/>
                </a:cubicBezTo>
                <a:close/>
                <a:moveTo>
                  <a:pt x="5193109" y="0"/>
                </a:moveTo>
                <a:lnTo>
                  <a:pt x="11298030" y="0"/>
                </a:lnTo>
                <a:lnTo>
                  <a:pt x="9771800" y="6858000"/>
                </a:lnTo>
                <a:lnTo>
                  <a:pt x="3666878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D6B4E-0044-E480-5824-2BB4A6418177}"/>
              </a:ext>
            </a:extLst>
          </p:cNvPr>
          <p:cNvSpPr txBox="1"/>
          <p:nvPr/>
        </p:nvSpPr>
        <p:spPr>
          <a:xfrm>
            <a:off x="858644" y="1918009"/>
            <a:ext cx="2614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Rockwell Extra Bold" panose="02060903040505020403" pitchFamily="18" charset="0"/>
              </a:rPr>
              <a:t>Global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E3010-830F-6889-CB93-FE7E4DFF7099}"/>
              </a:ext>
            </a:extLst>
          </p:cNvPr>
          <p:cNvSpPr txBox="1"/>
          <p:nvPr/>
        </p:nvSpPr>
        <p:spPr>
          <a:xfrm>
            <a:off x="5374888" y="3749712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Focusing on a specific region facing critical Shortages.</a:t>
            </a:r>
          </a:p>
        </p:txBody>
      </p:sp>
    </p:spTree>
    <p:extLst>
      <p:ext uri="{BB962C8B-B14F-4D97-AF65-F5344CB8AC3E}">
        <p14:creationId xmlns:p14="http://schemas.microsoft.com/office/powerpoint/2010/main" val="228964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17DD4B-7BDB-5598-9500-5149CF399B27}"/>
              </a:ext>
            </a:extLst>
          </p:cNvPr>
          <p:cNvSpPr/>
          <p:nvPr/>
        </p:nvSpPr>
        <p:spPr>
          <a:xfrm>
            <a:off x="2087136" y="287417"/>
            <a:ext cx="8017727" cy="909528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F55A5-C33C-F77C-6E59-7A55344C7C25}"/>
              </a:ext>
            </a:extLst>
          </p:cNvPr>
          <p:cNvSpPr txBox="1"/>
          <p:nvPr/>
        </p:nvSpPr>
        <p:spPr>
          <a:xfrm>
            <a:off x="5221559" y="2689661"/>
            <a:ext cx="609414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000" b="1" i="0" u="none" strike="noStrike" dirty="0">
                <a:solidFill>
                  <a:srgbClr val="00508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People lack access to safely managed drinking water.</a:t>
            </a:r>
            <a:endParaRPr lang="en-US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buNone/>
            </a:pPr>
            <a:r>
              <a:rPr lang="en-US" b="0" i="0" u="none" strike="noStrike" dirty="0">
                <a:solidFill>
                  <a:srgbClr val="1E29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2030, global water demand is projected to exceed supply by 40%. Scarcity is no longer a distant threat—it is a present reality for one-third of the global population.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31048-0C17-55CA-B55F-4AFC746F65C4}"/>
              </a:ext>
            </a:extLst>
          </p:cNvPr>
          <p:cNvSpPr txBox="1"/>
          <p:nvPr/>
        </p:nvSpPr>
        <p:spPr>
          <a:xfrm>
            <a:off x="1378106" y="2812772"/>
            <a:ext cx="60941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9600" b="1" i="0" u="none" strike="noStrike" dirty="0">
                <a:solidFill>
                  <a:srgbClr val="E63946"/>
                </a:solidFill>
                <a:effectLst/>
                <a:latin typeface="Rockwell Extra Bold" panose="02060903040505020403" pitchFamily="18" charset="0"/>
              </a:rPr>
              <a:t>2.2B</a:t>
            </a:r>
            <a:endParaRPr lang="en-US" b="0" dirty="0">
              <a:effectLst/>
              <a:latin typeface="Rockwell Extra Bold" panose="02060903040505020403" pitchFamily="18" charset="0"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2CCBD-B0D5-120D-FCE4-3AF41788CFB3}"/>
              </a:ext>
            </a:extLst>
          </p:cNvPr>
          <p:cNvSpPr txBox="1"/>
          <p:nvPr/>
        </p:nvSpPr>
        <p:spPr>
          <a:xfrm>
            <a:off x="2357320" y="380384"/>
            <a:ext cx="74773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4400" b="1" i="0" u="none" strike="noStrike" dirty="0">
                <a:solidFill>
                  <a:schemeClr val="bg1"/>
                </a:solidFill>
                <a:effectLst/>
                <a:latin typeface="Rockwell Extra Bold" panose="02060903040505020403" pitchFamily="18" charset="0"/>
              </a:rPr>
              <a:t>The Scale of the Crisis</a:t>
            </a:r>
            <a:endParaRPr lang="en-US" sz="48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5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FF3C1A8-3CDA-276C-0DCA-D348FF8D4F0B}"/>
              </a:ext>
            </a:extLst>
          </p:cNvPr>
          <p:cNvSpPr txBox="1"/>
          <p:nvPr/>
        </p:nvSpPr>
        <p:spPr>
          <a:xfrm>
            <a:off x="1958247" y="627271"/>
            <a:ext cx="82574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Merriweather" panose="00000500000000000000" pitchFamily="2" charset="0"/>
              </a:rPr>
              <a:t>Primary Drivers of Scarcity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8CD10FF-7091-E601-1403-F4AC90EB5DB8}"/>
              </a:ext>
            </a:extLst>
          </p:cNvPr>
          <p:cNvSpPr/>
          <p:nvPr/>
        </p:nvSpPr>
        <p:spPr>
          <a:xfrm>
            <a:off x="1935126" y="1870504"/>
            <a:ext cx="7669618" cy="4429094"/>
          </a:xfrm>
          <a:custGeom>
            <a:avLst/>
            <a:gdLst>
              <a:gd name="connsiteX0" fmla="*/ 2425996 w 7669618"/>
              <a:gd name="connsiteY0" fmla="*/ 0 h 4429094"/>
              <a:gd name="connsiteX1" fmla="*/ 5243623 w 7669618"/>
              <a:gd name="connsiteY1" fmla="*/ 0 h 4429094"/>
              <a:gd name="connsiteX2" fmla="*/ 5243623 w 7669618"/>
              <a:gd name="connsiteY2" fmla="*/ 1685894 h 4429094"/>
              <a:gd name="connsiteX3" fmla="*/ 7669618 w 7669618"/>
              <a:gd name="connsiteY3" fmla="*/ 1685894 h 4429094"/>
              <a:gd name="connsiteX4" fmla="*/ 7669618 w 7669618"/>
              <a:gd name="connsiteY4" fmla="*/ 4429094 h 4429094"/>
              <a:gd name="connsiteX5" fmla="*/ 4851991 w 7669618"/>
              <a:gd name="connsiteY5" fmla="*/ 4429094 h 4429094"/>
              <a:gd name="connsiteX6" fmla="*/ 4851991 w 7669618"/>
              <a:gd name="connsiteY6" fmla="*/ 2743200 h 4429094"/>
              <a:gd name="connsiteX7" fmla="*/ 2817627 w 7669618"/>
              <a:gd name="connsiteY7" fmla="*/ 2743200 h 4429094"/>
              <a:gd name="connsiteX8" fmla="*/ 2817627 w 7669618"/>
              <a:gd name="connsiteY8" fmla="*/ 4429094 h 4429094"/>
              <a:gd name="connsiteX9" fmla="*/ 0 w 7669618"/>
              <a:gd name="connsiteY9" fmla="*/ 4429094 h 4429094"/>
              <a:gd name="connsiteX10" fmla="*/ 0 w 7669618"/>
              <a:gd name="connsiteY10" fmla="*/ 1685894 h 4429094"/>
              <a:gd name="connsiteX11" fmla="*/ 2425996 w 7669618"/>
              <a:gd name="connsiteY11" fmla="*/ 1685894 h 442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69618" h="4429094">
                <a:moveTo>
                  <a:pt x="2425996" y="0"/>
                </a:moveTo>
                <a:lnTo>
                  <a:pt x="5243623" y="0"/>
                </a:lnTo>
                <a:lnTo>
                  <a:pt x="5243623" y="1685894"/>
                </a:lnTo>
                <a:lnTo>
                  <a:pt x="7669618" y="1685894"/>
                </a:lnTo>
                <a:lnTo>
                  <a:pt x="7669618" y="4429094"/>
                </a:lnTo>
                <a:lnTo>
                  <a:pt x="4851991" y="4429094"/>
                </a:lnTo>
                <a:lnTo>
                  <a:pt x="4851991" y="2743200"/>
                </a:lnTo>
                <a:lnTo>
                  <a:pt x="2817627" y="2743200"/>
                </a:lnTo>
                <a:lnTo>
                  <a:pt x="2817627" y="4429094"/>
                </a:lnTo>
                <a:lnTo>
                  <a:pt x="0" y="4429094"/>
                </a:lnTo>
                <a:lnTo>
                  <a:pt x="0" y="1685894"/>
                </a:lnTo>
                <a:lnTo>
                  <a:pt x="2425996" y="1685894"/>
                </a:lnTo>
                <a:close/>
              </a:path>
            </a:pathLst>
          </a:cu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D79C0-1814-1EBC-BFB7-8C44032AAF90}"/>
              </a:ext>
            </a:extLst>
          </p:cNvPr>
          <p:cNvSpPr txBox="1"/>
          <p:nvPr/>
        </p:nvSpPr>
        <p:spPr>
          <a:xfrm>
            <a:off x="4768702" y="24365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Population Growth</a:t>
            </a:r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48C7DDF4-78B5-BB30-35A3-A1A5FF3D7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2969" y="1870504"/>
            <a:ext cx="613932" cy="613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E3E4FE-C122-3C8B-2CA7-60C97D03C078}"/>
              </a:ext>
            </a:extLst>
          </p:cNvPr>
          <p:cNvSpPr txBox="1"/>
          <p:nvPr/>
        </p:nvSpPr>
        <p:spPr>
          <a:xfrm>
            <a:off x="2341821" y="4304133"/>
            <a:ext cx="20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Climate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76A973-3FDB-3653-F939-3A4FDA9C3BD5}"/>
              </a:ext>
            </a:extLst>
          </p:cNvPr>
          <p:cNvSpPr txBox="1"/>
          <p:nvPr/>
        </p:nvSpPr>
        <p:spPr>
          <a:xfrm>
            <a:off x="7730286" y="4316002"/>
            <a:ext cx="20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Pollution</a:t>
            </a:r>
          </a:p>
        </p:txBody>
      </p:sp>
      <p:pic>
        <p:nvPicPr>
          <p:cNvPr id="12" name="Graphic 11" descr="Factory with solid fill">
            <a:extLst>
              <a:ext uri="{FF2B5EF4-FFF2-40B4-BE49-F238E27FC236}">
                <a16:creationId xmlns:a16="http://schemas.microsoft.com/office/drawing/2014/main" id="{25E75803-3943-0CF7-CDD8-BC22FCC59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4918" y="3649021"/>
            <a:ext cx="655112" cy="655112"/>
          </a:xfrm>
          <a:prstGeom prst="rect">
            <a:avLst/>
          </a:prstGeom>
        </p:spPr>
      </p:pic>
      <p:pic>
        <p:nvPicPr>
          <p:cNvPr id="14" name="Graphic 13" descr="Cloud with solid fill">
            <a:extLst>
              <a:ext uri="{FF2B5EF4-FFF2-40B4-BE49-F238E27FC236}">
                <a16:creationId xmlns:a16="http://schemas.microsoft.com/office/drawing/2014/main" id="{37495D32-14DC-41CF-90EA-73BCA086A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3692" y="3550946"/>
            <a:ext cx="851261" cy="851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22EF92-41C5-F238-B1F8-E669D4557F85}"/>
              </a:ext>
            </a:extLst>
          </p:cNvPr>
          <p:cNvSpPr txBox="1"/>
          <p:nvPr/>
        </p:nvSpPr>
        <p:spPr>
          <a:xfrm>
            <a:off x="7001836" y="4718091"/>
            <a:ext cx="25412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runoff and poor sanitation contaminate available freshwater sources, further reducing supply.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A5F502-B6E4-C869-B855-DBDD674F29AB}"/>
              </a:ext>
            </a:extLst>
          </p:cNvPr>
          <p:cNvSpPr txBox="1"/>
          <p:nvPr/>
        </p:nvSpPr>
        <p:spPr>
          <a:xfrm>
            <a:off x="4581365" y="3005654"/>
            <a:ext cx="25412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 urbanization and population expansion place unsustainable pressure on finite municipal water systems.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2A6C8F-0B71-4ECD-5BE0-AB7FB56DD4F7}"/>
              </a:ext>
            </a:extLst>
          </p:cNvPr>
          <p:cNvSpPr txBox="1"/>
          <p:nvPr/>
        </p:nvSpPr>
        <p:spPr>
          <a:xfrm>
            <a:off x="2040089" y="4783585"/>
            <a:ext cx="254127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Shifting weather patterns are causing more frequent and prolonged droughts, disrupting historical rainfall cycles.</a:t>
            </a:r>
          </a:p>
        </p:txBody>
      </p:sp>
    </p:spTree>
    <p:extLst>
      <p:ext uri="{BB962C8B-B14F-4D97-AF65-F5344CB8AC3E}">
        <p14:creationId xmlns:p14="http://schemas.microsoft.com/office/powerpoint/2010/main" val="8150484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55B80-307B-6CF0-260C-098F0AD4E2DD}"/>
              </a:ext>
            </a:extLst>
          </p:cNvPr>
          <p:cNvGrpSpPr/>
          <p:nvPr/>
        </p:nvGrpSpPr>
        <p:grpSpPr>
          <a:xfrm>
            <a:off x="3856326" y="-745274"/>
            <a:ext cx="10045481" cy="7687647"/>
            <a:chOff x="3856326" y="-745274"/>
            <a:chExt cx="10045481" cy="7687647"/>
          </a:xfrm>
          <a:blipFill>
            <a:blip r:embed="rId2"/>
            <a:stretch>
              <a:fillRect/>
            </a:stretch>
          </a:blipFill>
        </p:grpSpPr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32108A77-496F-E4D6-3018-E47874E15C6B}"/>
                </a:ext>
              </a:extLst>
            </p:cNvPr>
            <p:cNvSpPr/>
            <p:nvPr/>
          </p:nvSpPr>
          <p:spPr>
            <a:xfrm>
              <a:off x="5287047" y="2916784"/>
              <a:ext cx="8614760" cy="402558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6E3F8AD-BED9-BD95-5756-43274ADCDAD9}"/>
                </a:ext>
              </a:extLst>
            </p:cNvPr>
            <p:cNvSpPr/>
            <p:nvPr/>
          </p:nvSpPr>
          <p:spPr>
            <a:xfrm rot="16200000">
              <a:off x="7961614" y="932143"/>
              <a:ext cx="7162632" cy="38077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E8529EAD-0226-F09B-6DFB-7ABC77057E71}"/>
                </a:ext>
              </a:extLst>
            </p:cNvPr>
            <p:cNvSpPr/>
            <p:nvPr/>
          </p:nvSpPr>
          <p:spPr>
            <a:xfrm rot="10800000">
              <a:off x="3856326" y="-267631"/>
              <a:ext cx="8922972" cy="42303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06FB01C-E064-2E77-926D-2BE5D6EFE2EF}"/>
              </a:ext>
            </a:extLst>
          </p:cNvPr>
          <p:cNvSpPr txBox="1"/>
          <p:nvPr/>
        </p:nvSpPr>
        <p:spPr>
          <a:xfrm>
            <a:off x="55755" y="1087422"/>
            <a:ext cx="5441795" cy="2116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4800" b="1" i="0" u="none" strike="noStrike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Case Study: Cape Town</a:t>
            </a:r>
            <a:endParaRPr lang="en-US" sz="4800" b="1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730A56-ABB9-3A74-AF4B-0BE98D76924B}"/>
              </a:ext>
            </a:extLst>
          </p:cNvPr>
          <p:cNvCxnSpPr/>
          <p:nvPr/>
        </p:nvCxnSpPr>
        <p:spPr>
          <a:xfrm>
            <a:off x="278780" y="2713378"/>
            <a:ext cx="122663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747818-24E1-7799-4720-57FD9EFC4A95}"/>
              </a:ext>
            </a:extLst>
          </p:cNvPr>
          <p:cNvSpPr txBox="1"/>
          <p:nvPr/>
        </p:nvSpPr>
        <p:spPr>
          <a:xfrm>
            <a:off x="129032" y="3039448"/>
            <a:ext cx="634982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400" b="1" i="0" u="none" strike="noStrike" dirty="0">
                <a:solidFill>
                  <a:srgbClr val="E63946"/>
                </a:solidFill>
                <a:effectLst/>
                <a:latin typeface="Merriweather" panose="00000500000000000000" pitchFamily="2" charset="0"/>
              </a:rPr>
              <a:t>The "Day Zero" Crisis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b="0" dirty="0">
                <a:effectLst/>
              </a:rPr>
            </a:b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buNone/>
            </a:pPr>
            <a:r>
              <a:rPr lang="en-US" b="0" i="0" u="none" strike="noStrike" dirty="0">
                <a:solidFill>
                  <a:srgbClr val="3341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2018, Cape Town faced the unthinkable: becoming the first major city in the modern world to completely run out of water.</a:t>
            </a:r>
            <a:br>
              <a:rPr 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buNone/>
            </a:pPr>
            <a:r>
              <a:rPr lang="en-US" sz="1600" b="0" i="0" u="none" strike="noStrike" dirty="0">
                <a:solidFill>
                  <a:srgbClr val="33415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1-in-400 year drought, combined with administrative oversight, brought the city's dams to critically low levels.</a:t>
            </a:r>
            <a:endParaRPr lang="en-US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8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2D1F46E-59AF-D3EE-07A7-DC15B6C16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7572827"/>
              </p:ext>
            </p:extLst>
          </p:nvPr>
        </p:nvGraphicFramePr>
        <p:xfrm>
          <a:off x="2032000" y="627796"/>
          <a:ext cx="8128000" cy="5510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734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0F8863FE-8B60-0925-3C49-14705CE90DBA}"/>
              </a:ext>
            </a:extLst>
          </p:cNvPr>
          <p:cNvSpPr/>
          <p:nvPr/>
        </p:nvSpPr>
        <p:spPr>
          <a:xfrm rot="2872150">
            <a:off x="5906634" y="-174561"/>
            <a:ext cx="9720192" cy="410364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49D7159-0505-E0B7-6133-F0E58CA67570}"/>
              </a:ext>
            </a:extLst>
          </p:cNvPr>
          <p:cNvSpPr/>
          <p:nvPr/>
        </p:nvSpPr>
        <p:spPr>
          <a:xfrm rot="2872150">
            <a:off x="7389397" y="-668074"/>
            <a:ext cx="8232115" cy="410364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FFE228-C102-3C1D-E218-478BB9ABAF4B}"/>
              </a:ext>
            </a:extLst>
          </p:cNvPr>
          <p:cNvSpPr/>
          <p:nvPr/>
        </p:nvSpPr>
        <p:spPr>
          <a:xfrm>
            <a:off x="7364627" y="981727"/>
            <a:ext cx="3884017" cy="388401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203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1C02B5-2A94-46A5-7492-C19F944B64C2}"/>
              </a:ext>
            </a:extLst>
          </p:cNvPr>
          <p:cNvSpPr txBox="1"/>
          <p:nvPr/>
        </p:nvSpPr>
        <p:spPr>
          <a:xfrm>
            <a:off x="633448" y="3733820"/>
            <a:ext cx="65181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"Day Zero" approached-the day taps would be turned off-residents were strictly limited to 50 liters of water per person per day. </a:t>
            </a:r>
          </a:p>
          <a:p>
            <a:pPr marL="285750" indent="-174625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Showers were limited to 90 seconds.</a:t>
            </a:r>
          </a:p>
          <a:p>
            <a:pPr marL="285750" indent="-174625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Greywater was reused for flushing toilets. </a:t>
            </a:r>
          </a:p>
          <a:p>
            <a:pPr marL="285750" indent="-174625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Residents queued at natural springs to stockpile water, fearing the collapse of the municipal grid.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36E970-96DD-70DB-7A81-BCB5271A5906}"/>
              </a:ext>
            </a:extLst>
          </p:cNvPr>
          <p:cNvSpPr txBox="1"/>
          <p:nvPr/>
        </p:nvSpPr>
        <p:spPr>
          <a:xfrm>
            <a:off x="85523" y="598920"/>
            <a:ext cx="68975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4800" b="1" i="0" u="none" strike="noStrike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The Reality: 50 Liters per Day</a:t>
            </a:r>
            <a:endParaRPr lang="en-US" sz="4800" b="1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E44C03-7051-411D-4E65-A25B54CACF12}"/>
              </a:ext>
            </a:extLst>
          </p:cNvPr>
          <p:cNvSpPr txBox="1"/>
          <p:nvPr/>
        </p:nvSpPr>
        <p:spPr>
          <a:xfrm>
            <a:off x="250468" y="2689590"/>
            <a:ext cx="65676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2800" b="1" i="0" u="none" strike="noStrike" dirty="0">
                <a:solidFill>
                  <a:srgbClr val="E63946"/>
                </a:solidFill>
                <a:effectLst/>
                <a:latin typeface="Merriweather" panose="00000500000000000000" pitchFamily="2" charset="0"/>
              </a:rPr>
              <a:t>Severe Restrictions</a:t>
            </a:r>
            <a:endParaRPr lang="en-US" sz="2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36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11D9D-6FDE-BFB7-E300-DBB5D0755ABD}"/>
              </a:ext>
            </a:extLst>
          </p:cNvPr>
          <p:cNvSpPr txBox="1"/>
          <p:nvPr/>
        </p:nvSpPr>
        <p:spPr>
          <a:xfrm>
            <a:off x="1967299" y="402280"/>
            <a:ext cx="82574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Merriweather" panose="00000500000000000000" pitchFamily="2" charset="0"/>
              </a:rPr>
              <a:t>Crisis Averted: Usage Drop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F929518-FDE5-3157-26B5-7792DC4AA5DF}"/>
              </a:ext>
            </a:extLst>
          </p:cNvPr>
          <p:cNvGrpSpPr/>
          <p:nvPr/>
        </p:nvGrpSpPr>
        <p:grpSpPr>
          <a:xfrm>
            <a:off x="1112108" y="2305220"/>
            <a:ext cx="9218140" cy="2143212"/>
            <a:chOff x="543698" y="2305220"/>
            <a:chExt cx="9539416" cy="239995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574112B-5A12-2DB5-35F8-728FD2DD67EB}"/>
                </a:ext>
              </a:extLst>
            </p:cNvPr>
            <p:cNvSpPr/>
            <p:nvPr/>
          </p:nvSpPr>
          <p:spPr>
            <a:xfrm>
              <a:off x="4090086" y="4335842"/>
              <a:ext cx="5993028" cy="36109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E760CF5-C435-834C-4C2C-1C139FB179CF}"/>
                </a:ext>
              </a:extLst>
            </p:cNvPr>
            <p:cNvSpPr/>
            <p:nvPr/>
          </p:nvSpPr>
          <p:spPr>
            <a:xfrm>
              <a:off x="4090086" y="3289638"/>
              <a:ext cx="5993028" cy="36109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59C8B3-1B71-328E-1E6A-16E19A97D0C6}"/>
                </a:ext>
              </a:extLst>
            </p:cNvPr>
            <p:cNvSpPr txBox="1"/>
            <p:nvPr/>
          </p:nvSpPr>
          <p:spPr>
            <a:xfrm>
              <a:off x="1328866" y="2324440"/>
              <a:ext cx="1560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800" b="1" i="0" u="none" strike="noStrike" dirty="0">
                  <a:solidFill>
                    <a:schemeClr val="accent1">
                      <a:lumMod val="75000"/>
                    </a:schemeClr>
                  </a:solidFill>
                  <a:effectLst/>
                  <a:latin typeface="Merriweather" panose="00000500000000000000" pitchFamily="2" charset="0"/>
                </a:rPr>
                <a:t>Pre-Crisis: </a:t>
              </a:r>
              <a:endParaRPr lang="en-US" sz="1800" b="0" dirty="0">
                <a:solidFill>
                  <a:schemeClr val="accent1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72E622E-15C2-BED5-FA47-6240A672DF8E}"/>
                </a:ext>
              </a:extLst>
            </p:cNvPr>
            <p:cNvSpPr/>
            <p:nvPr/>
          </p:nvSpPr>
          <p:spPr>
            <a:xfrm>
              <a:off x="2866768" y="2305220"/>
              <a:ext cx="7216346" cy="36933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						1200 ML/Day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79F1FE-0341-B5C4-85ED-DCDB293802FF}"/>
                </a:ext>
              </a:extLst>
            </p:cNvPr>
            <p:cNvSpPr txBox="1"/>
            <p:nvPr/>
          </p:nvSpPr>
          <p:spPr>
            <a:xfrm>
              <a:off x="825022" y="3370645"/>
              <a:ext cx="2038915" cy="4135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800" b="1" i="0" u="none" strike="noStrike" dirty="0">
                  <a:solidFill>
                    <a:schemeClr val="accent1">
                      <a:lumMod val="75000"/>
                    </a:schemeClr>
                  </a:solidFill>
                  <a:effectLst/>
                  <a:latin typeface="Merriweather" panose="00000500000000000000" pitchFamily="2" charset="0"/>
                </a:rPr>
                <a:t>Crisis Target:</a:t>
              </a:r>
              <a:endParaRPr lang="en-US" sz="1800" b="0" dirty="0">
                <a:solidFill>
                  <a:schemeClr val="accent1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1AC39E1-3117-068A-AAF2-FDF888211EAE}"/>
                </a:ext>
              </a:extLst>
            </p:cNvPr>
            <p:cNvSpPr/>
            <p:nvPr/>
          </p:nvSpPr>
          <p:spPr>
            <a:xfrm>
              <a:off x="2938334" y="3289638"/>
              <a:ext cx="2968195" cy="369331"/>
            </a:xfrm>
            <a:prstGeom prst="roundRect">
              <a:avLst>
                <a:gd name="adj" fmla="val 26704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                                   500 ML/Day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193857-3A3A-5067-9154-C457C1552F02}"/>
                </a:ext>
              </a:extLst>
            </p:cNvPr>
            <p:cNvSpPr txBox="1"/>
            <p:nvPr/>
          </p:nvSpPr>
          <p:spPr>
            <a:xfrm>
              <a:off x="543698" y="4335842"/>
              <a:ext cx="23946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800" b="1" i="0" u="none" strike="noStrike" dirty="0">
                  <a:solidFill>
                    <a:schemeClr val="accent1">
                      <a:lumMod val="75000"/>
                    </a:schemeClr>
                  </a:solidFill>
                  <a:effectLst/>
                  <a:latin typeface="Merriweather" panose="00000500000000000000" pitchFamily="2" charset="0"/>
                </a:rPr>
                <a:t>Actual Low(2018):</a:t>
              </a:r>
              <a:endParaRPr lang="en-US" sz="1800" b="0" dirty="0">
                <a:solidFill>
                  <a:schemeClr val="accent1">
                    <a:lumMod val="75000"/>
                  </a:schemeClr>
                </a:solidFill>
                <a:effectLst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2174454-31DD-F53F-799C-26D53B81348C}"/>
                </a:ext>
              </a:extLst>
            </p:cNvPr>
            <p:cNvSpPr/>
            <p:nvPr/>
          </p:nvSpPr>
          <p:spPr>
            <a:xfrm>
              <a:off x="2866768" y="4327604"/>
              <a:ext cx="3229232" cy="369331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		520 ML/ DAY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02B553-4CB7-0F9E-6E81-96EF0A0E05FB}"/>
              </a:ext>
            </a:extLst>
          </p:cNvPr>
          <p:cNvSpPr txBox="1"/>
          <p:nvPr/>
        </p:nvSpPr>
        <p:spPr>
          <a:xfrm>
            <a:off x="908736" y="4947097"/>
            <a:ext cx="10607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Through collective effort, Cape Town reduced its daily consumption by nearly 60% in record time, effectively pushing back Day Zero until the rains returned.</a:t>
            </a:r>
          </a:p>
        </p:txBody>
      </p:sp>
    </p:spTree>
    <p:extLst>
      <p:ext uri="{BB962C8B-B14F-4D97-AF65-F5344CB8AC3E}">
        <p14:creationId xmlns:p14="http://schemas.microsoft.com/office/powerpoint/2010/main" val="198193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C107A7-25B8-6137-92BF-D902B6CAE829}"/>
              </a:ext>
            </a:extLst>
          </p:cNvPr>
          <p:cNvSpPr/>
          <p:nvPr/>
        </p:nvSpPr>
        <p:spPr>
          <a:xfrm rot="2449087">
            <a:off x="1558969" y="-2755390"/>
            <a:ext cx="4864912" cy="123687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7B853E-58ED-8FA6-0BE8-62108AB4746A}"/>
              </a:ext>
            </a:extLst>
          </p:cNvPr>
          <p:cNvGrpSpPr/>
          <p:nvPr/>
        </p:nvGrpSpPr>
        <p:grpSpPr>
          <a:xfrm>
            <a:off x="6747299" y="-2068310"/>
            <a:ext cx="6280665" cy="8448983"/>
            <a:chOff x="6842025" y="-2259697"/>
            <a:chExt cx="6133382" cy="8448983"/>
          </a:xfrm>
          <a:blipFill>
            <a:blip r:embed="rId3"/>
            <a:stretch>
              <a:fillRect/>
            </a:stretch>
          </a:blip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CA7816F-8ACA-1F35-E1E8-842562BAA844}"/>
                </a:ext>
              </a:extLst>
            </p:cNvPr>
            <p:cNvSpPr/>
            <p:nvPr/>
          </p:nvSpPr>
          <p:spPr>
            <a:xfrm rot="2448765">
              <a:off x="7593127" y="-2242238"/>
              <a:ext cx="2186886" cy="718503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31695EC-3139-5CA2-7DDF-838715D23B5D}"/>
                </a:ext>
              </a:extLst>
            </p:cNvPr>
            <p:cNvSpPr/>
            <p:nvPr/>
          </p:nvSpPr>
          <p:spPr>
            <a:xfrm rot="2448765">
              <a:off x="10603934" y="-835537"/>
              <a:ext cx="2134261" cy="418341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E3AE4E6-43AA-AEF4-2213-9C70891B6184}"/>
                </a:ext>
              </a:extLst>
            </p:cNvPr>
            <p:cNvSpPr/>
            <p:nvPr/>
          </p:nvSpPr>
          <p:spPr>
            <a:xfrm rot="2448765">
              <a:off x="8268667" y="2655537"/>
              <a:ext cx="2279479" cy="273486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2AC9C89-BE89-5592-3FAD-255684804692}"/>
                </a:ext>
              </a:extLst>
            </p:cNvPr>
            <p:cNvSpPr/>
            <p:nvPr/>
          </p:nvSpPr>
          <p:spPr>
            <a:xfrm rot="2448765">
              <a:off x="11525327" y="1631586"/>
              <a:ext cx="1450080" cy="38021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A86CFC1-B221-6202-4760-7B890D91F911}"/>
                </a:ext>
              </a:extLst>
            </p:cNvPr>
            <p:cNvSpPr/>
            <p:nvPr/>
          </p:nvSpPr>
          <p:spPr>
            <a:xfrm rot="2448765">
              <a:off x="9895877" y="4964931"/>
              <a:ext cx="1126436" cy="122435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0FE89A-E4CE-45E3-FDB5-A62B65265A17}"/>
                </a:ext>
              </a:extLst>
            </p:cNvPr>
            <p:cNvSpPr/>
            <p:nvPr/>
          </p:nvSpPr>
          <p:spPr>
            <a:xfrm rot="2448765">
              <a:off x="6842025" y="-2259697"/>
              <a:ext cx="1450080" cy="38021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92B676-BFC0-F947-0340-AE460597F757}"/>
              </a:ext>
            </a:extLst>
          </p:cNvPr>
          <p:cNvSpPr/>
          <p:nvPr/>
        </p:nvSpPr>
        <p:spPr>
          <a:xfrm rot="2448765">
            <a:off x="6183408" y="4956919"/>
            <a:ext cx="1450080" cy="380216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64BA21-2C4B-B12F-0F90-E5B8778AD376}"/>
              </a:ext>
            </a:extLst>
          </p:cNvPr>
          <p:cNvSpPr/>
          <p:nvPr/>
        </p:nvSpPr>
        <p:spPr>
          <a:xfrm rot="2448765">
            <a:off x="1604377" y="-2031769"/>
            <a:ext cx="1068402" cy="380216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5F0B6-4EB1-65E0-5A19-B95A40E9F995}"/>
              </a:ext>
            </a:extLst>
          </p:cNvPr>
          <p:cNvSpPr txBox="1"/>
          <p:nvPr/>
        </p:nvSpPr>
        <p:spPr>
          <a:xfrm>
            <a:off x="1630071" y="2096535"/>
            <a:ext cx="4636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lita One" panose="02000000000000000000" pitchFamily="2" charset="0"/>
              </a:rPr>
              <a:t>Global Lessons</a:t>
            </a:r>
            <a:endParaRPr lang="en-US" sz="11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lita On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DA596D-862B-CBCC-CEB8-D63CAE0D9887}"/>
              </a:ext>
            </a:extLst>
          </p:cNvPr>
          <p:cNvSpPr txBox="1"/>
          <p:nvPr/>
        </p:nvSpPr>
        <p:spPr>
          <a:xfrm>
            <a:off x="1956309" y="3451341"/>
            <a:ext cx="39013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erriweather" panose="00000500000000000000" pitchFamily="2" charset="0"/>
              </a:rPr>
              <a:t>Diversify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erriweather" panose="00000500000000000000" pitchFamily="2" charset="0"/>
              </a:rPr>
              <a:t>Value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Merriweather" panose="00000500000000000000" pitchFamily="2" charset="0"/>
              </a:rPr>
              <a:t>Data Is the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239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372</Words>
  <Application>Microsoft Office PowerPoint</Application>
  <PresentationFormat>Widescreen</PresentationFormat>
  <Paragraphs>51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Arial Black</vt:lpstr>
      <vt:lpstr>Arial Rounded MT Bold</vt:lpstr>
      <vt:lpstr>Bell MT</vt:lpstr>
      <vt:lpstr>Calibri</vt:lpstr>
      <vt:lpstr>Calibri Light</vt:lpstr>
      <vt:lpstr>Lilita One</vt:lpstr>
      <vt:lpstr>Merriweather</vt:lpstr>
      <vt:lpstr>Rockwell Extra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Amaz Majeed</dc:creator>
  <cp:lastModifiedBy>Amaz Majeed</cp:lastModifiedBy>
  <cp:revision>11</cp:revision>
  <dcterms:created xsi:type="dcterms:W3CDTF">2025-11-20T16:10:36Z</dcterms:created>
  <dcterms:modified xsi:type="dcterms:W3CDTF">2025-11-24T19:07:09Z</dcterms:modified>
</cp:coreProperties>
</file>